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800066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6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0" d="100"/>
          <a:sy n="50" d="100"/>
        </p:scale>
        <p:origin x="1878" y="72"/>
      </p:cViewPr>
      <p:guideLst>
        <p:guide orient="horz" pos="4536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356703"/>
            <a:ext cx="15300564" cy="501340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563446"/>
            <a:ext cx="13500497" cy="3476717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1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6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66678"/>
            <a:ext cx="3881393" cy="1220351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66678"/>
            <a:ext cx="11419171" cy="1220351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5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5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590057"/>
            <a:ext cx="15525572" cy="59900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636813"/>
            <a:ext cx="15525572" cy="3150046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8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833390"/>
            <a:ext cx="7650282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833390"/>
            <a:ext cx="7650282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5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66681"/>
            <a:ext cx="15525572" cy="27833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530053"/>
            <a:ext cx="7615123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5260078"/>
            <a:ext cx="7615123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530053"/>
            <a:ext cx="7652626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5260078"/>
            <a:ext cx="7652626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8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073367"/>
            <a:ext cx="9112836" cy="10233485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073367"/>
            <a:ext cx="9112836" cy="10233485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9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66681"/>
            <a:ext cx="1552557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833390"/>
            <a:ext cx="1552557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E383E-0644-4474-BEF1-F0E2B092E1B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3346867"/>
            <a:ext cx="607522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ADCDB-EF24-4F02-90A4-1DB9F5C2A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9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e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6.jpg"/><Relationship Id="rId18" Type="http://schemas.openxmlformats.org/officeDocument/2006/relationships/image" Target="../media/image8.jpg"/><Relationship Id="rId26" Type="http://schemas.openxmlformats.org/officeDocument/2006/relationships/image" Target="../media/image27.jpg"/><Relationship Id="rId3" Type="http://schemas.openxmlformats.org/officeDocument/2006/relationships/image" Target="../media/image2.jpg"/><Relationship Id="rId21" Type="http://schemas.openxmlformats.org/officeDocument/2006/relationships/image" Target="../media/image23.jpg"/><Relationship Id="rId7" Type="http://schemas.openxmlformats.org/officeDocument/2006/relationships/image" Target="../media/image11.jpeg"/><Relationship Id="rId12" Type="http://schemas.openxmlformats.org/officeDocument/2006/relationships/image" Target="../media/image15.jpg"/><Relationship Id="rId17" Type="http://schemas.openxmlformats.org/officeDocument/2006/relationships/image" Target="../media/image3.jpg"/><Relationship Id="rId25" Type="http://schemas.openxmlformats.org/officeDocument/2006/relationships/image" Target="../media/image21.jpg"/><Relationship Id="rId2" Type="http://schemas.openxmlformats.org/officeDocument/2006/relationships/image" Target="../media/image1.jpg"/><Relationship Id="rId16" Type="http://schemas.openxmlformats.org/officeDocument/2006/relationships/image" Target="../media/image20.jpg"/><Relationship Id="rId20" Type="http://schemas.openxmlformats.org/officeDocument/2006/relationships/image" Target="../media/image22.jp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6.jpg"/><Relationship Id="rId5" Type="http://schemas.openxmlformats.org/officeDocument/2006/relationships/image" Target="../media/image29.jpg"/><Relationship Id="rId15" Type="http://schemas.openxmlformats.org/officeDocument/2006/relationships/image" Target="../media/image19.jpg"/><Relationship Id="rId23" Type="http://schemas.openxmlformats.org/officeDocument/2006/relationships/image" Target="../media/image25.jpeg"/><Relationship Id="rId28" Type="http://schemas.openxmlformats.org/officeDocument/2006/relationships/image" Target="../media/image28.jpg"/><Relationship Id="rId10" Type="http://schemas.openxmlformats.org/officeDocument/2006/relationships/image" Target="../media/image13.jpg"/><Relationship Id="rId19" Type="http://schemas.openxmlformats.org/officeDocument/2006/relationships/image" Target="../media/image18.jpg"/><Relationship Id="rId31" Type="http://schemas.openxmlformats.org/officeDocument/2006/relationships/image" Target="../media/image33.jpg"/><Relationship Id="rId4" Type="http://schemas.openxmlformats.org/officeDocument/2006/relationships/image" Target="../media/image6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30.jpg"/><Relationship Id="rId27" Type="http://schemas.openxmlformats.org/officeDocument/2006/relationships/image" Target="../media/image5.jpg"/><Relationship Id="rId30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EFDCBA6A-D4ED-AF2C-6AB9-2CA556B3B6D6}"/>
              </a:ext>
            </a:extLst>
          </p:cNvPr>
          <p:cNvGrpSpPr/>
          <p:nvPr/>
        </p:nvGrpSpPr>
        <p:grpSpPr>
          <a:xfrm>
            <a:off x="2146013" y="765715"/>
            <a:ext cx="3223953" cy="1487056"/>
            <a:chOff x="968447" y="765715"/>
            <a:chExt cx="3223953" cy="148705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D572A25-2388-150A-E3EF-67B5FE7E771B}"/>
                </a:ext>
              </a:extLst>
            </p:cNvPr>
            <p:cNvGrpSpPr/>
            <p:nvPr/>
          </p:nvGrpSpPr>
          <p:grpSpPr>
            <a:xfrm>
              <a:off x="968447" y="765715"/>
              <a:ext cx="1330036" cy="1487056"/>
              <a:chOff x="2512291" y="314036"/>
              <a:chExt cx="1330036" cy="148705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C3B473B-EC8F-9914-C8D5-9E8DCED20C65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ED0E83D-7B15-1A14-88AE-1D7C4C117DA8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30635CE5-2059-74CD-DD2E-B3615169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23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AABFF42-CBB2-31FB-179B-DD42B22651DB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脸 脸</a:t>
                  </a: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57AA018-D666-796C-E511-A8DD63E42FDC}"/>
                </a:ext>
              </a:extLst>
            </p:cNvPr>
            <p:cNvGrpSpPr/>
            <p:nvPr/>
          </p:nvGrpSpPr>
          <p:grpSpPr>
            <a:xfrm>
              <a:off x="2862364" y="765715"/>
              <a:ext cx="1330036" cy="1487056"/>
              <a:chOff x="2512291" y="314036"/>
              <a:chExt cx="1330036" cy="1487056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A39D7F7-CF6A-3CB3-8FB7-112B5FBE3F5D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2F6DF88D-EDAD-08A1-8FB5-22885E31484F}"/>
                  </a:ext>
                </a:extLst>
              </p:cNvPr>
              <p:cNvGrpSpPr/>
              <p:nvPr/>
            </p:nvGrpSpPr>
            <p:grpSpPr>
              <a:xfrm>
                <a:off x="2621568" y="383311"/>
                <a:ext cx="1111481" cy="1364456"/>
                <a:chOff x="2638058" y="387928"/>
                <a:chExt cx="1111481" cy="1364456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2C31FE44-5E9E-11FB-5414-6DE428139A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404" r="19097" b="25513"/>
                <a:stretch/>
              </p:blipFill>
              <p:spPr>
                <a:xfrm>
                  <a:off x="2638058" y="387928"/>
                  <a:ext cx="1111481" cy="1364456"/>
                </a:xfrm>
                <a:prstGeom prst="rect">
                  <a:avLst/>
                </a:prstGeom>
              </p:spPr>
            </p:pic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37212C9-C870-D592-5494-C6C50F44C510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大橘</a:t>
                  </a: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068E6A0-E8DC-A378-C504-1AAC47E17059}"/>
              </a:ext>
            </a:extLst>
          </p:cNvPr>
          <p:cNvGrpSpPr/>
          <p:nvPr/>
        </p:nvGrpSpPr>
        <p:grpSpPr>
          <a:xfrm>
            <a:off x="13460659" y="2609240"/>
            <a:ext cx="1330036" cy="1487056"/>
            <a:chOff x="2512291" y="314036"/>
            <a:chExt cx="1330036" cy="148705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A80CCE2-0CEA-192A-4DA3-3256C7BBC5E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BAD9198-A26F-5BE9-17B6-F60C4D3FB64A}"/>
                </a:ext>
              </a:extLst>
            </p:cNvPr>
            <p:cNvGrpSpPr/>
            <p:nvPr/>
          </p:nvGrpSpPr>
          <p:grpSpPr>
            <a:xfrm>
              <a:off x="2621569" y="397161"/>
              <a:ext cx="1111479" cy="1334658"/>
              <a:chOff x="2638059" y="401778"/>
              <a:chExt cx="1111479" cy="133465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4882F2C-B3EB-AA8B-7788-DD29E4F3E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92" r="14698" b="9178"/>
              <a:stretch/>
            </p:blipFill>
            <p:spPr>
              <a:xfrm>
                <a:off x="2638060" y="401778"/>
                <a:ext cx="1111478" cy="1334658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CE6E0A-8A30-BC6D-7887-ED6BAB8AA677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大三花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6DEAF6-D301-4126-EFAF-91FDE1F55E73}"/>
              </a:ext>
            </a:extLst>
          </p:cNvPr>
          <p:cNvGrpSpPr/>
          <p:nvPr/>
        </p:nvGrpSpPr>
        <p:grpSpPr>
          <a:xfrm>
            <a:off x="16470581" y="916804"/>
            <a:ext cx="1330036" cy="1487056"/>
            <a:chOff x="2512291" y="314036"/>
            <a:chExt cx="1330036" cy="148705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6B7528E-E84F-9AC9-1A78-2915B40DCC49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CF9E36B-FF28-F982-7CDF-F3DF29938BD4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BBB448F-03D9-46AB-6A78-1C2E9D859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6" r="2252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51FFF43-E51A-4CFC-B851-58FDE2A8F9B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大黑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189939-E17F-A713-A2BB-7C51CAE8B671}"/>
              </a:ext>
            </a:extLst>
          </p:cNvPr>
          <p:cNvGrpSpPr/>
          <p:nvPr/>
        </p:nvGrpSpPr>
        <p:grpSpPr>
          <a:xfrm>
            <a:off x="15809923" y="8420381"/>
            <a:ext cx="1330036" cy="1608972"/>
            <a:chOff x="2512291" y="314036"/>
            <a:chExt cx="1330036" cy="1608972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0D18366-A3A7-65B1-746A-E654485B8CF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D2B9E68-4D5C-A50D-0257-FF9A587A747B}"/>
                </a:ext>
              </a:extLst>
            </p:cNvPr>
            <p:cNvGrpSpPr/>
            <p:nvPr/>
          </p:nvGrpSpPr>
          <p:grpSpPr>
            <a:xfrm>
              <a:off x="2617209" y="432266"/>
              <a:ext cx="1115839" cy="1490742"/>
              <a:chOff x="2633699" y="436883"/>
              <a:chExt cx="1115839" cy="1490742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9507AE7-D951-1A56-1588-D71771369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44" t="18231" r="22706" b="-10675"/>
              <a:stretch/>
            </p:blipFill>
            <p:spPr>
              <a:xfrm>
                <a:off x="2633699" y="436883"/>
                <a:ext cx="1111481" cy="1490742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FE00AAA-8277-ECD3-FAC0-3EFF216BF846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短毛黑点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2B1F13-7852-E729-955A-0ED1F159DAE4}"/>
              </a:ext>
            </a:extLst>
          </p:cNvPr>
          <p:cNvGrpSpPr/>
          <p:nvPr/>
        </p:nvGrpSpPr>
        <p:grpSpPr>
          <a:xfrm>
            <a:off x="14479887" y="5001258"/>
            <a:ext cx="1330036" cy="1487056"/>
            <a:chOff x="2512291" y="314036"/>
            <a:chExt cx="1330036" cy="148705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D1D4FD-7412-A802-784C-4AFE05B6226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19F4589-BF14-D3B4-40A8-D42E5DF478B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82AD1B4-70A9-65DF-E0CD-6336FF289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55" t="2010" r="2111" b="-815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FCB453B-9B8E-5580-3A8C-C9E0319715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6C5A3B-6EA1-2E53-EEE5-3BEE179EFED9}"/>
              </a:ext>
            </a:extLst>
          </p:cNvPr>
          <p:cNvGrpSpPr/>
          <p:nvPr/>
        </p:nvGrpSpPr>
        <p:grpSpPr>
          <a:xfrm>
            <a:off x="15144905" y="10704801"/>
            <a:ext cx="1330036" cy="1487056"/>
            <a:chOff x="2512291" y="314036"/>
            <a:chExt cx="1330036" cy="1487056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22ADDAA-369F-A3E1-3642-7D41F7E30A41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1AAF8A3-2773-3EF2-CD55-701C65464F69}"/>
                </a:ext>
              </a:extLst>
            </p:cNvPr>
            <p:cNvGrpSpPr/>
            <p:nvPr/>
          </p:nvGrpSpPr>
          <p:grpSpPr>
            <a:xfrm>
              <a:off x="2621568" y="367338"/>
              <a:ext cx="1111481" cy="1364482"/>
              <a:chOff x="2638058" y="371955"/>
              <a:chExt cx="1111481" cy="1364482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9DB2893-DE4B-E396-B879-79190AB08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77" t="22177" b="4485"/>
              <a:stretch/>
            </p:blipFill>
            <p:spPr>
              <a:xfrm>
                <a:off x="2638058" y="371955"/>
                <a:ext cx="1111481" cy="1364482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3FB2C7-435C-4518-94B5-13087BCC87D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帅帅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A73BD34-1898-BDEB-0281-E8FFFAE170AB}"/>
              </a:ext>
            </a:extLst>
          </p:cNvPr>
          <p:cNvGrpSpPr/>
          <p:nvPr/>
        </p:nvGrpSpPr>
        <p:grpSpPr>
          <a:xfrm>
            <a:off x="8827384" y="763221"/>
            <a:ext cx="1330036" cy="1487056"/>
            <a:chOff x="2512291" y="314036"/>
            <a:chExt cx="1330036" cy="1487056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D0FA096-8DA6-8221-681C-4AFCB9BB4223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C9DDF20-DEB5-577E-B2F1-74D37FD5A01D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DD4A20BD-84B5-14A5-BD6F-6F1263593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" b="125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4B0AC55-A91E-F91C-97C0-6C5992B6BCB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刘海妈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497B44-F35B-ED8D-3A3C-B550ABDAD7A2}"/>
              </a:ext>
            </a:extLst>
          </p:cNvPr>
          <p:cNvGrpSpPr/>
          <p:nvPr/>
        </p:nvGrpSpPr>
        <p:grpSpPr>
          <a:xfrm>
            <a:off x="8775382" y="6959936"/>
            <a:ext cx="1330036" cy="1487056"/>
            <a:chOff x="2512291" y="314036"/>
            <a:chExt cx="1330036" cy="1487056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3C1A4133-2109-0DC1-7C7B-41611225CC8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435354-CCE6-1E3D-A7F7-A28A37E594C0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6A0C2387-EDEF-B533-70CD-B2F43514D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98" r="2349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6F17CDD-B365-9C4A-4E7B-8B1758834D6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 福</a:t>
                </a: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3437513-4098-DBD4-DF64-916E3DF439C9}"/>
              </a:ext>
            </a:extLst>
          </p:cNvPr>
          <p:cNvGrpSpPr/>
          <p:nvPr/>
        </p:nvGrpSpPr>
        <p:grpSpPr>
          <a:xfrm>
            <a:off x="11766160" y="8678212"/>
            <a:ext cx="1330036" cy="1487056"/>
            <a:chOff x="2512291" y="314036"/>
            <a:chExt cx="1330036" cy="1487056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3979F51-EA06-C781-B065-2F5AA4D32F4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7C33A1C-421D-A791-28C7-84E783515EC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800C0CCF-0207-293B-9933-F41E73BA8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1" r="1123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4C3F94A-3C67-9BA0-CC61-101D6103FA2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汤圆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D789E08-BD7E-FE9D-EE31-16852BA8F4C3}"/>
              </a:ext>
            </a:extLst>
          </p:cNvPr>
          <p:cNvGrpSpPr/>
          <p:nvPr/>
        </p:nvGrpSpPr>
        <p:grpSpPr>
          <a:xfrm>
            <a:off x="2342519" y="6815242"/>
            <a:ext cx="1330036" cy="1487056"/>
            <a:chOff x="2512291" y="314036"/>
            <a:chExt cx="1330036" cy="148705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8B3413-92F4-AC0E-2AEC-E4DD00A4180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9AC9F09-2B9C-4579-0794-05B5973E7E4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607A956-1A3D-7CA7-6BB0-64C87957A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1" b="517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4DD3496-8035-0971-AE9B-E8F8EEBDA80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谱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AAA587-5C83-EDFC-6374-8FD8321B560B}"/>
              </a:ext>
            </a:extLst>
          </p:cNvPr>
          <p:cNvGrpSpPr/>
          <p:nvPr/>
        </p:nvGrpSpPr>
        <p:grpSpPr>
          <a:xfrm>
            <a:off x="5806966" y="12144796"/>
            <a:ext cx="1330036" cy="1487056"/>
            <a:chOff x="2512291" y="314036"/>
            <a:chExt cx="1330036" cy="148705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C89CDB0-E2E8-EA82-210E-54693F28D58F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7D14AE3-5AFC-0606-E97B-5A3DD4AB9E79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5685EA66-E266-667B-20DA-68C8F469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2" r="2344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99717C-273A-C629-3A78-DC741234A681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饭团</a:t>
                </a: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A61DA9C-3437-2C0D-07D1-EE731D9FC1BD}"/>
              </a:ext>
            </a:extLst>
          </p:cNvPr>
          <p:cNvGrpSpPr/>
          <p:nvPr/>
        </p:nvGrpSpPr>
        <p:grpSpPr>
          <a:xfrm>
            <a:off x="611313" y="6815242"/>
            <a:ext cx="1330036" cy="1487056"/>
            <a:chOff x="2512291" y="314036"/>
            <a:chExt cx="1330036" cy="1487056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E299D57-C233-7E0D-5A4C-639FD7231BA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B4CEAE0-A8B8-4886-7EE8-510545DC1F12}"/>
                </a:ext>
              </a:extLst>
            </p:cNvPr>
            <p:cNvGrpSpPr/>
            <p:nvPr/>
          </p:nvGrpSpPr>
          <p:grpSpPr>
            <a:xfrm>
              <a:off x="2621568" y="369145"/>
              <a:ext cx="1111480" cy="1362674"/>
              <a:chOff x="2638058" y="373762"/>
              <a:chExt cx="1111480" cy="1362674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CFC39C77-8B4A-FF1B-030F-61A7F966B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89" t="3607" r="30096" b="33588"/>
              <a:stretch/>
            </p:blipFill>
            <p:spPr>
              <a:xfrm>
                <a:off x="2638058" y="373762"/>
                <a:ext cx="1079729" cy="1246331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9683FBB-2244-B884-6374-35939FF71D6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爆米花</a:t>
                </a:r>
              </a:p>
            </p:txBody>
          </p:sp>
        </p:grp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B17A8C0-C15E-A672-D207-177865A1E46F}"/>
              </a:ext>
            </a:extLst>
          </p:cNvPr>
          <p:cNvGrpSpPr/>
          <p:nvPr/>
        </p:nvGrpSpPr>
        <p:grpSpPr>
          <a:xfrm>
            <a:off x="303428" y="3473733"/>
            <a:ext cx="6909123" cy="1487056"/>
            <a:chOff x="303428" y="3473733"/>
            <a:chExt cx="6909123" cy="148705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9370111-B6D4-FD9D-46B6-6CFEAEC87C12}"/>
                </a:ext>
              </a:extLst>
            </p:cNvPr>
            <p:cNvGrpSpPr/>
            <p:nvPr/>
          </p:nvGrpSpPr>
          <p:grpSpPr>
            <a:xfrm>
              <a:off x="4022820" y="3473733"/>
              <a:ext cx="1330036" cy="1487056"/>
              <a:chOff x="2512291" y="314036"/>
              <a:chExt cx="1330036" cy="1487056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2EC943A-320A-302A-F913-5A1CC1D4C4D8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0EB68A9-773F-624C-5CBD-9F3F4E29698B}"/>
                  </a:ext>
                </a:extLst>
              </p:cNvPr>
              <p:cNvGrpSpPr/>
              <p:nvPr/>
            </p:nvGrpSpPr>
            <p:grpSpPr>
              <a:xfrm>
                <a:off x="2621569" y="429202"/>
                <a:ext cx="1111479" cy="1304639"/>
                <a:chOff x="2638059" y="433819"/>
                <a:chExt cx="1111479" cy="1304639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3261F9B7-4742-90F2-85C2-CE9C4F65D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16" r="28659" b="19803"/>
                <a:stretch/>
              </p:blipFill>
              <p:spPr>
                <a:xfrm>
                  <a:off x="2638060" y="433819"/>
                  <a:ext cx="1111477" cy="1304639"/>
                </a:xfrm>
                <a:prstGeom prst="rect">
                  <a:avLst/>
                </a:prstGeom>
              </p:spPr>
            </p:pic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CEA9B6B-9581-4F39-3196-FDA64C74CD45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蛋卷</a:t>
                  </a:r>
                </a:p>
              </p:txBody>
            </p:sp>
          </p:grp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2F5473C1-A211-4D34-39F3-7A93DA8A905B}"/>
                </a:ext>
              </a:extLst>
            </p:cNvPr>
            <p:cNvGrpSpPr/>
            <p:nvPr/>
          </p:nvGrpSpPr>
          <p:grpSpPr>
            <a:xfrm>
              <a:off x="5882515" y="3473733"/>
              <a:ext cx="1330036" cy="1487056"/>
              <a:chOff x="2512291" y="314036"/>
              <a:chExt cx="1330036" cy="1487056"/>
            </a:xfrm>
          </p:grpSpPr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ACA52C72-8BFF-3497-F777-C8D9B6A7E248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358F8B26-0C7E-3930-6D03-FDBED2837157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5A4CA884-E7C5-2C91-0F1F-D3EE59E13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60" r="8560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39935A25-7FC7-1925-FAD8-798F9BFA7708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格力高</a:t>
                  </a:r>
                </a:p>
              </p:txBody>
            </p:sp>
          </p:grp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9FCAB4E-F126-7D6C-6909-9F152180366A}"/>
                </a:ext>
              </a:extLst>
            </p:cNvPr>
            <p:cNvGrpSpPr/>
            <p:nvPr/>
          </p:nvGrpSpPr>
          <p:grpSpPr>
            <a:xfrm>
              <a:off x="2163124" y="3473733"/>
              <a:ext cx="1330036" cy="1487056"/>
              <a:chOff x="2512291" y="314036"/>
              <a:chExt cx="1330036" cy="1487056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905AB61-33C8-DCE9-267F-F33C301E0530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F6534741-2A2E-1214-F147-24385F624573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id="{41423338-6085-BA67-57EB-880B1D2F7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12" b="4512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AF758139-A740-ACF0-4A14-AE88F8D4C690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憨八嘎</a:t>
                  </a:r>
                </a:p>
              </p:txBody>
            </p:sp>
          </p:grp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57D9CBD-2744-4B75-CC80-F6B4CEE683E9}"/>
                </a:ext>
              </a:extLst>
            </p:cNvPr>
            <p:cNvGrpSpPr/>
            <p:nvPr/>
          </p:nvGrpSpPr>
          <p:grpSpPr>
            <a:xfrm>
              <a:off x="303428" y="3473733"/>
              <a:ext cx="1330036" cy="1487056"/>
              <a:chOff x="2512291" y="314036"/>
              <a:chExt cx="1330036" cy="1487056"/>
            </a:xfrm>
          </p:grpSpPr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9FAE0CCC-4BBF-BC10-5731-28BEC449D76A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5633A9C8-C42D-C2AB-5481-58D0F3A9E57A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CBE3B855-1FCB-1740-83F1-688D15FF8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18" r="20618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0415BFFC-F472-1E45-7B0E-AD7A3B21701D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菜菜</a:t>
                  </a:r>
                </a:p>
              </p:txBody>
            </p:sp>
          </p:grpSp>
        </p:grp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6363CC4-844A-DEF2-39C3-E4A94A69D690}"/>
              </a:ext>
            </a:extLst>
          </p:cNvPr>
          <p:cNvGrpSpPr/>
          <p:nvPr/>
        </p:nvGrpSpPr>
        <p:grpSpPr>
          <a:xfrm>
            <a:off x="11210420" y="5634620"/>
            <a:ext cx="1330036" cy="1487056"/>
            <a:chOff x="2512291" y="314036"/>
            <a:chExt cx="1330036" cy="1487056"/>
          </a:xfrm>
        </p:grpSpPr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AE21A480-4DE3-F59D-9510-B0BF14553ED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B731000-4A15-DCD3-65C3-79DFDCC8B992}"/>
                </a:ext>
              </a:extLst>
            </p:cNvPr>
            <p:cNvGrpSpPr/>
            <p:nvPr/>
          </p:nvGrpSpPr>
          <p:grpSpPr>
            <a:xfrm>
              <a:off x="2621569" y="428981"/>
              <a:ext cx="1111481" cy="1302838"/>
              <a:chOff x="2638059" y="433598"/>
              <a:chExt cx="1111481" cy="1302838"/>
            </a:xfrm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5CED8BF4-F882-5909-ED55-26D92315E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89" t="15454" r="19079"/>
              <a:stretch/>
            </p:blipFill>
            <p:spPr>
              <a:xfrm>
                <a:off x="2638060" y="433598"/>
                <a:ext cx="1111480" cy="1274263"/>
              </a:xfrm>
              <a:prstGeom prst="rect">
                <a:avLst/>
              </a:prstGeom>
            </p:spPr>
          </p:pic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73E8A2C-B351-C3EF-F587-AD0D720AC04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丑丑</a:t>
                </a: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EFA9D6-16B8-E6BE-66C5-272DCC86021A}"/>
              </a:ext>
            </a:extLst>
          </p:cNvPr>
          <p:cNvGrpSpPr/>
          <p:nvPr/>
        </p:nvGrpSpPr>
        <p:grpSpPr>
          <a:xfrm>
            <a:off x="7468136" y="10339725"/>
            <a:ext cx="1330036" cy="1487056"/>
            <a:chOff x="2512291" y="314036"/>
            <a:chExt cx="1330036" cy="1487056"/>
          </a:xfrm>
        </p:grpSpPr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6D2B53F9-7419-F8F7-70CC-C7A2AADAA34E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E0226716-6FB3-C407-EBF8-85907DE2BA5A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52D5ADD4-8F7D-FE8D-CD61-B44072A56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49" t="13934" r="9461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4D4F20C0-5FCF-7C0E-F1F7-28DEE619078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小三花</a:t>
                </a: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DA2B93-2875-3333-C3A0-59E7DFD3B589}"/>
              </a:ext>
            </a:extLst>
          </p:cNvPr>
          <p:cNvGrpSpPr/>
          <p:nvPr/>
        </p:nvGrpSpPr>
        <p:grpSpPr>
          <a:xfrm>
            <a:off x="4073725" y="6815242"/>
            <a:ext cx="1330036" cy="1487056"/>
            <a:chOff x="2512291" y="314036"/>
            <a:chExt cx="1330036" cy="1487056"/>
          </a:xfrm>
        </p:grpSpPr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20C29248-558F-E22E-EFB3-780C726270E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83474A0E-F7F8-16AB-2613-08EED632DA17}"/>
                </a:ext>
              </a:extLst>
            </p:cNvPr>
            <p:cNvGrpSpPr/>
            <p:nvPr/>
          </p:nvGrpSpPr>
          <p:grpSpPr>
            <a:xfrm>
              <a:off x="2621569" y="383311"/>
              <a:ext cx="1111479" cy="1348508"/>
              <a:chOff x="2638059" y="387928"/>
              <a:chExt cx="1111479" cy="1348508"/>
            </a:xfrm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F13F2992-6981-D0B2-9C4E-F60F5D4B4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5" t="22609" r="34695"/>
              <a:stretch/>
            </p:blipFill>
            <p:spPr>
              <a:xfrm>
                <a:off x="2638061" y="387928"/>
                <a:ext cx="1070210" cy="1348508"/>
              </a:xfrm>
              <a:prstGeom prst="rect">
                <a:avLst/>
              </a:prstGeom>
            </p:spPr>
          </p:pic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B4D6EAE-A4DA-7625-23C1-98EEA7893A5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小橘子</a:t>
                </a: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C0D8FA4-C90B-0455-E13B-7F5A65D50DF2}"/>
              </a:ext>
            </a:extLst>
          </p:cNvPr>
          <p:cNvGrpSpPr/>
          <p:nvPr/>
        </p:nvGrpSpPr>
        <p:grpSpPr>
          <a:xfrm>
            <a:off x="581457" y="12144796"/>
            <a:ext cx="1330036" cy="1487056"/>
            <a:chOff x="2512291" y="314036"/>
            <a:chExt cx="1330036" cy="1487056"/>
          </a:xfrm>
        </p:grpSpPr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07F5CA26-1B8B-269A-0B10-6C3ABC1BFAC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8FD493C7-FF14-466E-04B1-329C5BC82FF8}"/>
                </a:ext>
              </a:extLst>
            </p:cNvPr>
            <p:cNvGrpSpPr/>
            <p:nvPr/>
          </p:nvGrpSpPr>
          <p:grpSpPr>
            <a:xfrm>
              <a:off x="2607285" y="473149"/>
              <a:ext cx="1125763" cy="1258670"/>
              <a:chOff x="2623775" y="477766"/>
              <a:chExt cx="1125763" cy="1258670"/>
            </a:xfrm>
          </p:grpSpPr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F1E01FC-1691-3535-4DAF-6ED5E4423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1" t="32093" r="61769" b="30329"/>
              <a:stretch/>
            </p:blipFill>
            <p:spPr>
              <a:xfrm>
                <a:off x="2623775" y="477766"/>
                <a:ext cx="1111479" cy="1221265"/>
              </a:xfrm>
              <a:prstGeom prst="rect">
                <a:avLst/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10FD5FD-0513-B434-30EA-610A122A578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57D76C9-016D-40C4-03C5-23D64164CF44}"/>
              </a:ext>
            </a:extLst>
          </p:cNvPr>
          <p:cNvGrpSpPr/>
          <p:nvPr/>
        </p:nvGrpSpPr>
        <p:grpSpPr>
          <a:xfrm>
            <a:off x="10935002" y="10432280"/>
            <a:ext cx="1330036" cy="1487056"/>
            <a:chOff x="2512291" y="314036"/>
            <a:chExt cx="1330036" cy="148705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C24AD06-CEA3-C6E2-8ED6-A079D82E165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ED02458-22DD-78CA-D34A-72954A889C6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119" name="图片 118">
                <a:extLst>
                  <a:ext uri="{FF2B5EF4-FFF2-40B4-BE49-F238E27FC236}">
                    <a16:creationId xmlns:a16="http://schemas.microsoft.com/office/drawing/2014/main" id="{895EC31F-0D84-4C35-0286-F2AD39963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5" r="22955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EFEA6FEA-128C-0DF8-815F-F1A9ED8B88B4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小狸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E7778CB-2616-B01E-73F8-1F5D3722DC87}"/>
              </a:ext>
            </a:extLst>
          </p:cNvPr>
          <p:cNvGrpSpPr/>
          <p:nvPr/>
        </p:nvGrpSpPr>
        <p:grpSpPr>
          <a:xfrm>
            <a:off x="12795642" y="10543960"/>
            <a:ext cx="1330036" cy="1487056"/>
            <a:chOff x="2512291" y="314036"/>
            <a:chExt cx="1330036" cy="1487056"/>
          </a:xfrm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31F5777D-4106-BF33-0EB5-DB18949DD54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9C37342-3090-6B3E-0784-C4113916C2BC}"/>
                </a:ext>
              </a:extLst>
            </p:cNvPr>
            <p:cNvGrpSpPr/>
            <p:nvPr/>
          </p:nvGrpSpPr>
          <p:grpSpPr>
            <a:xfrm>
              <a:off x="2621569" y="446519"/>
              <a:ext cx="1111480" cy="1285300"/>
              <a:chOff x="2638059" y="451136"/>
              <a:chExt cx="1111480" cy="1285300"/>
            </a:xfrm>
          </p:grpSpPr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AC0F23E3-E2E4-DB64-174D-9D11F02E6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17873" r="21578"/>
              <a:stretch/>
            </p:blipFill>
            <p:spPr>
              <a:xfrm>
                <a:off x="2638060" y="451136"/>
                <a:ext cx="1111479" cy="1107500"/>
              </a:xfrm>
              <a:prstGeom prst="rect">
                <a:avLst/>
              </a:prstGeom>
            </p:spPr>
          </p:pic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CA355AF-17CE-E707-C8E1-1F6C514953FA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小黑</a:t>
                </a:r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6F364C3-4A04-E53C-EE54-845847F293F4}"/>
              </a:ext>
            </a:extLst>
          </p:cNvPr>
          <p:cNvGrpSpPr/>
          <p:nvPr/>
        </p:nvGrpSpPr>
        <p:grpSpPr>
          <a:xfrm>
            <a:off x="2323293" y="12144796"/>
            <a:ext cx="1330036" cy="1487056"/>
            <a:chOff x="2512291" y="314036"/>
            <a:chExt cx="1330036" cy="1487056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C8A33EF0-80E0-73D2-FA0F-B47184B647A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92DB8E37-4212-D682-B44A-D14D5626CECA}"/>
                </a:ext>
              </a:extLst>
            </p:cNvPr>
            <p:cNvGrpSpPr/>
            <p:nvPr/>
          </p:nvGrpSpPr>
          <p:grpSpPr>
            <a:xfrm>
              <a:off x="2621568" y="410419"/>
              <a:ext cx="1111480" cy="1321400"/>
              <a:chOff x="2638058" y="415036"/>
              <a:chExt cx="1111480" cy="1321400"/>
            </a:xfrm>
          </p:grpSpPr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7032EC32-0B51-1450-7208-1CD6D9AF96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10" t="29254" r="12824" b="49999"/>
              <a:stretch/>
            </p:blipFill>
            <p:spPr>
              <a:xfrm>
                <a:off x="2638058" y="415036"/>
                <a:ext cx="1111480" cy="1256745"/>
              </a:xfrm>
              <a:prstGeom prst="rect">
                <a:avLst/>
              </a:prstGeom>
            </p:spPr>
          </p:pic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A8A25162-818A-7218-744A-13581A9F23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EE59648-F6CA-2FCA-2471-E39EFC08341B}"/>
              </a:ext>
            </a:extLst>
          </p:cNvPr>
          <p:cNvGrpSpPr/>
          <p:nvPr/>
        </p:nvGrpSpPr>
        <p:grpSpPr>
          <a:xfrm>
            <a:off x="7935390" y="3493096"/>
            <a:ext cx="3114024" cy="1487056"/>
            <a:chOff x="8041037" y="3304414"/>
            <a:chExt cx="3114024" cy="148705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0279463-7FBE-6C71-5C5C-86495199F76D}"/>
                </a:ext>
              </a:extLst>
            </p:cNvPr>
            <p:cNvGrpSpPr/>
            <p:nvPr/>
          </p:nvGrpSpPr>
          <p:grpSpPr>
            <a:xfrm>
              <a:off x="8041037" y="3304414"/>
              <a:ext cx="1330036" cy="1487056"/>
              <a:chOff x="2512291" y="314036"/>
              <a:chExt cx="1330036" cy="1487056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1C22B3CF-D01B-6BEA-7256-DEF3CB65F8F5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BB866A4-F963-6F14-32E2-F4BD75193C27}"/>
                  </a:ext>
                </a:extLst>
              </p:cNvPr>
              <p:cNvGrpSpPr/>
              <p:nvPr/>
            </p:nvGrpSpPr>
            <p:grpSpPr>
              <a:xfrm>
                <a:off x="2621569" y="383310"/>
                <a:ext cx="1111480" cy="1348509"/>
                <a:chOff x="2638059" y="387927"/>
                <a:chExt cx="1111480" cy="1348509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B4D174BA-1B55-5434-BF47-6C3B9311C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351" r="20351"/>
                <a:stretch/>
              </p:blipFill>
              <p:spPr>
                <a:xfrm>
                  <a:off x="2638060" y="387927"/>
                  <a:ext cx="1111479" cy="1348509"/>
                </a:xfrm>
                <a:prstGeom prst="rect">
                  <a:avLst/>
                </a:prstGeom>
              </p:spPr>
            </p:pic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B6B128CC-5779-B0F4-5F7A-641CF48F7E39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齐刘海</a:t>
                  </a:r>
                </a:p>
              </p:txBody>
            </p:sp>
          </p:grp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C94F32CE-383F-58AE-E9CB-C78BC2B0066A}"/>
                </a:ext>
              </a:extLst>
            </p:cNvPr>
            <p:cNvGrpSpPr/>
            <p:nvPr/>
          </p:nvGrpSpPr>
          <p:grpSpPr>
            <a:xfrm>
              <a:off x="9825025" y="3304414"/>
              <a:ext cx="1330036" cy="1487056"/>
              <a:chOff x="2512291" y="314036"/>
              <a:chExt cx="1330036" cy="1487056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84BD52B9-94C8-7F2F-CC30-EBFCE9C5FAF6}"/>
                  </a:ext>
                </a:extLst>
              </p:cNvPr>
              <p:cNvSpPr/>
              <p:nvPr/>
            </p:nvSpPr>
            <p:spPr>
              <a:xfrm>
                <a:off x="2512291" y="314036"/>
                <a:ext cx="1330036" cy="1487056"/>
              </a:xfrm>
              <a:prstGeom prst="roundRect">
                <a:avLst>
                  <a:gd name="adj" fmla="val 4023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16AB352A-6E27-FD8B-F0E9-5A14736181A6}"/>
                  </a:ext>
                </a:extLst>
              </p:cNvPr>
              <p:cNvGrpSpPr/>
              <p:nvPr/>
            </p:nvGrpSpPr>
            <p:grpSpPr>
              <a:xfrm>
                <a:off x="2621568" y="458298"/>
                <a:ext cx="1111481" cy="1273521"/>
                <a:chOff x="2638058" y="462915"/>
                <a:chExt cx="1111481" cy="1273521"/>
              </a:xfrm>
            </p:grpSpPr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C0382BD2-234C-F906-7FD5-F4B5B505A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039" b="7039"/>
                <a:stretch/>
              </p:blipFill>
              <p:spPr>
                <a:xfrm>
                  <a:off x="2638058" y="462915"/>
                  <a:ext cx="1111481" cy="1273521"/>
                </a:xfrm>
                <a:prstGeom prst="rect">
                  <a:avLst/>
                </a:prstGeom>
              </p:spPr>
            </p:pic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8526F416-A4BA-CB8D-7F94-8EE48036C7FE}"/>
                    </a:ext>
                  </a:extLst>
                </p:cNvPr>
                <p:cNvSpPr/>
                <p:nvPr/>
              </p:nvSpPr>
              <p:spPr>
                <a:xfrm>
                  <a:off x="2638059" y="1440873"/>
                  <a:ext cx="1111479" cy="2955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斜刘海</a:t>
                  </a:r>
                </a:p>
              </p:txBody>
            </p:sp>
          </p:grp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36C9977-3DAC-AA5E-6987-2D114E199893}"/>
              </a:ext>
            </a:extLst>
          </p:cNvPr>
          <p:cNvGrpSpPr/>
          <p:nvPr/>
        </p:nvGrpSpPr>
        <p:grpSpPr>
          <a:xfrm>
            <a:off x="5804932" y="6815242"/>
            <a:ext cx="1330036" cy="1487056"/>
            <a:chOff x="2512291" y="314036"/>
            <a:chExt cx="1330036" cy="1487056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E9358879-7D42-CD32-DC9F-F70FB90FD49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1F62217-1D2E-9B68-B7C6-530E0F8C5687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8F84F707-9048-1A33-FAD9-0090F299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0" r="22460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9810D6D-D973-4DA4-06FD-51AE0E959A2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一点白</a:t>
                </a: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C06B92A-7299-25C9-E758-DDC4763F577C}"/>
              </a:ext>
            </a:extLst>
          </p:cNvPr>
          <p:cNvGrpSpPr/>
          <p:nvPr/>
        </p:nvGrpSpPr>
        <p:grpSpPr>
          <a:xfrm>
            <a:off x="4065129" y="12144796"/>
            <a:ext cx="1330036" cy="1487056"/>
            <a:chOff x="2512291" y="314036"/>
            <a:chExt cx="1330036" cy="1487056"/>
          </a:xfrm>
        </p:grpSpPr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99D1E15-B37F-B14D-97D6-F43DD1C1D2A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CBAA76B-EBF0-05E7-BB73-CC04C3C176E1}"/>
                </a:ext>
              </a:extLst>
            </p:cNvPr>
            <p:cNvGrpSpPr/>
            <p:nvPr/>
          </p:nvGrpSpPr>
          <p:grpSpPr>
            <a:xfrm>
              <a:off x="2621568" y="462065"/>
              <a:ext cx="1111481" cy="1269754"/>
              <a:chOff x="2638058" y="466682"/>
              <a:chExt cx="1111481" cy="1269754"/>
            </a:xfrm>
          </p:grpSpPr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23C3FCAD-9044-CFB5-7578-7915662D6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8" t="22869" r="9098" b="-11604"/>
              <a:stretch/>
            </p:blipFill>
            <p:spPr>
              <a:xfrm>
                <a:off x="2638058" y="466682"/>
                <a:ext cx="1111481" cy="1130054"/>
              </a:xfrm>
              <a:prstGeom prst="rect">
                <a:avLst/>
              </a:prstGeom>
            </p:spPr>
          </p:pic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93D64E6-E1C4-C1B0-7217-4968DF66E61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异瞳白</a:t>
                </a:r>
              </a:p>
            </p:txBody>
          </p:sp>
        </p:grp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04444C2-C8FF-4D6F-C7E3-A85E99C4C239}"/>
              </a:ext>
            </a:extLst>
          </p:cNvPr>
          <p:cNvGrpSpPr/>
          <p:nvPr/>
        </p:nvGrpSpPr>
        <p:grpSpPr>
          <a:xfrm>
            <a:off x="14125963" y="8477327"/>
            <a:ext cx="1330036" cy="1487056"/>
            <a:chOff x="2512291" y="314036"/>
            <a:chExt cx="1330036" cy="1487056"/>
          </a:xfrm>
        </p:grpSpPr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A5B963F4-B039-D943-BB70-DCDCEF0893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77E90026-063D-4FB7-994A-F4E23AF866E4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246729D-C993-8795-F5D8-59C649282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3" b="7033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3029C97-118B-EEDE-15E8-F0AFD925015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长毛黑点</a:t>
                </a:r>
              </a:p>
            </p:txBody>
          </p:sp>
        </p:grpSp>
      </p:grpSp>
      <p:sp>
        <p:nvSpPr>
          <p:cNvPr id="165" name="椭圆 164">
            <a:extLst>
              <a:ext uri="{FF2B5EF4-FFF2-40B4-BE49-F238E27FC236}">
                <a16:creationId xmlns:a16="http://schemas.microsoft.com/office/drawing/2014/main" id="{45F737FC-5F01-F8B6-6E48-DD401538A88C}"/>
              </a:ext>
            </a:extLst>
          </p:cNvPr>
          <p:cNvSpPr/>
          <p:nvPr/>
        </p:nvSpPr>
        <p:spPr>
          <a:xfrm>
            <a:off x="3699677" y="2829525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1157826A-6AC1-020F-3EE0-9E2B5F6E4EF5}"/>
              </a:ext>
            </a:extLst>
          </p:cNvPr>
          <p:cNvCxnSpPr>
            <a:stCxn id="4" idx="2"/>
            <a:endCxn id="165" idx="2"/>
          </p:cNvCxnSpPr>
          <p:nvPr/>
        </p:nvCxnSpPr>
        <p:spPr>
          <a:xfrm rot="16200000" flipH="1">
            <a:off x="2939657" y="2124145"/>
            <a:ext cx="631394" cy="88864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930F6C3E-8C18-F759-63E8-8048383D7E7D}"/>
              </a:ext>
            </a:extLst>
          </p:cNvPr>
          <p:cNvCxnSpPr>
            <a:cxnSpLocks/>
            <a:stCxn id="12" idx="2"/>
            <a:endCxn id="165" idx="7"/>
          </p:cNvCxnSpPr>
          <p:nvPr/>
        </p:nvCxnSpPr>
        <p:spPr>
          <a:xfrm rot="5400000">
            <a:off x="3952571" y="2093152"/>
            <a:ext cx="592758" cy="911996"/>
          </a:xfrm>
          <a:prstGeom prst="bentConnector3">
            <a:avLst>
              <a:gd name="adj1" fmla="val 1065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9619433D-F74F-B108-5E98-ADB141446716}"/>
              </a:ext>
            </a:extLst>
          </p:cNvPr>
          <p:cNvCxnSpPr>
            <a:cxnSpLocks/>
            <a:stCxn id="165" idx="4"/>
            <a:endCxn id="92" idx="0"/>
          </p:cNvCxnSpPr>
          <p:nvPr/>
        </p:nvCxnSpPr>
        <p:spPr>
          <a:xfrm rot="5400000">
            <a:off x="2093918" y="1813333"/>
            <a:ext cx="534929" cy="278587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431980D8-AEC8-DB51-89E5-191A01009CFD}"/>
              </a:ext>
            </a:extLst>
          </p:cNvPr>
          <p:cNvCxnSpPr>
            <a:cxnSpLocks/>
            <a:stCxn id="165" idx="4"/>
            <a:endCxn id="82" idx="0"/>
          </p:cNvCxnSpPr>
          <p:nvPr/>
        </p:nvCxnSpPr>
        <p:spPr>
          <a:xfrm rot="5400000">
            <a:off x="3023766" y="2743181"/>
            <a:ext cx="534929" cy="92617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连接符: 肘形 178">
            <a:extLst>
              <a:ext uri="{FF2B5EF4-FFF2-40B4-BE49-F238E27FC236}">
                <a16:creationId xmlns:a16="http://schemas.microsoft.com/office/drawing/2014/main" id="{4D882BED-5312-E4CD-3B4F-2001DF03CFB9}"/>
              </a:ext>
            </a:extLst>
          </p:cNvPr>
          <p:cNvCxnSpPr>
            <a:cxnSpLocks/>
            <a:stCxn id="165" idx="4"/>
            <a:endCxn id="32" idx="0"/>
          </p:cNvCxnSpPr>
          <p:nvPr/>
        </p:nvCxnSpPr>
        <p:spPr>
          <a:xfrm rot="16200000" flipH="1">
            <a:off x="3953613" y="2739507"/>
            <a:ext cx="534929" cy="93352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D84F038E-C54E-B2D4-777C-AE1A56021199}"/>
              </a:ext>
            </a:extLst>
          </p:cNvPr>
          <p:cNvCxnSpPr>
            <a:cxnSpLocks/>
            <a:stCxn id="165" idx="4"/>
            <a:endCxn id="77" idx="0"/>
          </p:cNvCxnSpPr>
          <p:nvPr/>
        </p:nvCxnSpPr>
        <p:spPr>
          <a:xfrm rot="16200000" flipH="1">
            <a:off x="4883461" y="1809660"/>
            <a:ext cx="534929" cy="279321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37F6381B-386C-256B-E1A9-F1427AE56DED}"/>
              </a:ext>
            </a:extLst>
          </p:cNvPr>
          <p:cNvSpPr/>
          <p:nvPr/>
        </p:nvSpPr>
        <p:spPr>
          <a:xfrm>
            <a:off x="3645037" y="5950996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连接符: 肘形 185">
            <a:extLst>
              <a:ext uri="{FF2B5EF4-FFF2-40B4-BE49-F238E27FC236}">
                <a16:creationId xmlns:a16="http://schemas.microsoft.com/office/drawing/2014/main" id="{B71BF480-F9BC-AABC-EC76-BD79EF817AEB}"/>
              </a:ext>
            </a:extLst>
          </p:cNvPr>
          <p:cNvCxnSpPr>
            <a:cxnSpLocks/>
            <a:stCxn id="52" idx="2"/>
            <a:endCxn id="22" idx="0"/>
          </p:cNvCxnSpPr>
          <p:nvPr/>
        </p:nvCxnSpPr>
        <p:spPr>
          <a:xfrm rot="5400000">
            <a:off x="8424996" y="2425689"/>
            <a:ext cx="1242819" cy="8919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D1EB6C1F-53C3-D4DA-9339-38AF5163400B}"/>
              </a:ext>
            </a:extLst>
          </p:cNvPr>
          <p:cNvCxnSpPr>
            <a:cxnSpLocks/>
            <a:stCxn id="52" idx="2"/>
            <a:endCxn id="137" idx="0"/>
          </p:cNvCxnSpPr>
          <p:nvPr/>
        </p:nvCxnSpPr>
        <p:spPr>
          <a:xfrm rot="16200000" flipH="1">
            <a:off x="9316990" y="2425689"/>
            <a:ext cx="1242819" cy="8919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D4129990-D267-E739-EA8E-DB85EB45855F}"/>
              </a:ext>
            </a:extLst>
          </p:cNvPr>
          <p:cNvCxnSpPr>
            <a:cxnSpLocks/>
            <a:stCxn id="185" idx="2"/>
            <a:endCxn id="87" idx="0"/>
          </p:cNvCxnSpPr>
          <p:nvPr/>
        </p:nvCxnSpPr>
        <p:spPr>
          <a:xfrm rot="10800000" flipV="1">
            <a:off x="1276331" y="6005636"/>
            <a:ext cx="2368706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A515F70-14F2-CC07-8496-31BFA07C1ACA}"/>
              </a:ext>
            </a:extLst>
          </p:cNvPr>
          <p:cNvCxnSpPr>
            <a:cxnSpLocks/>
            <a:stCxn id="185" idx="2"/>
            <a:endCxn id="67" idx="0"/>
          </p:cNvCxnSpPr>
          <p:nvPr/>
        </p:nvCxnSpPr>
        <p:spPr>
          <a:xfrm rot="10800000" flipV="1">
            <a:off x="3007537" y="6005636"/>
            <a:ext cx="637500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肘形 199">
            <a:extLst>
              <a:ext uri="{FF2B5EF4-FFF2-40B4-BE49-F238E27FC236}">
                <a16:creationId xmlns:a16="http://schemas.microsoft.com/office/drawing/2014/main" id="{C1BA9681-9642-E627-E7B0-B3C8234F6F25}"/>
              </a:ext>
            </a:extLst>
          </p:cNvPr>
          <p:cNvCxnSpPr>
            <a:cxnSpLocks/>
            <a:stCxn id="185" idx="6"/>
            <a:endCxn id="107" idx="0"/>
          </p:cNvCxnSpPr>
          <p:nvPr/>
        </p:nvCxnSpPr>
        <p:spPr>
          <a:xfrm>
            <a:off x="3754316" y="6005636"/>
            <a:ext cx="984427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C9405CED-AD2B-D94E-73A7-562C72F3AF8A}"/>
              </a:ext>
            </a:extLst>
          </p:cNvPr>
          <p:cNvCxnSpPr>
            <a:cxnSpLocks/>
            <a:stCxn id="185" idx="6"/>
            <a:endCxn id="142" idx="0"/>
          </p:cNvCxnSpPr>
          <p:nvPr/>
        </p:nvCxnSpPr>
        <p:spPr>
          <a:xfrm>
            <a:off x="3754316" y="6005636"/>
            <a:ext cx="2715634" cy="80960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7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D572A25-2388-150A-E3EF-67B5FE7E771B}"/>
              </a:ext>
            </a:extLst>
          </p:cNvPr>
          <p:cNvGrpSpPr/>
          <p:nvPr/>
        </p:nvGrpSpPr>
        <p:grpSpPr>
          <a:xfrm>
            <a:off x="3022699" y="2557149"/>
            <a:ext cx="1330036" cy="1487056"/>
            <a:chOff x="2512291" y="314036"/>
            <a:chExt cx="1330036" cy="148705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C3B473B-EC8F-9914-C8D5-9E8DCED20C6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ED0E83D-7B15-1A14-88AE-1D7C4C117DA8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635CE5-2059-74CD-DD2E-B3615169CC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AABFF42-CBB2-31FB-179B-DD42B22651D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7AA018-D666-796C-E511-A8DD63E42FDC}"/>
              </a:ext>
            </a:extLst>
          </p:cNvPr>
          <p:cNvGrpSpPr/>
          <p:nvPr/>
        </p:nvGrpSpPr>
        <p:grpSpPr>
          <a:xfrm>
            <a:off x="5888166" y="2557149"/>
            <a:ext cx="1330036" cy="1487056"/>
            <a:chOff x="2512291" y="314036"/>
            <a:chExt cx="1330036" cy="148705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A39D7F7-CF6A-3CB3-8FB7-112B5FBE3F5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F6DF88D-EDAD-08A1-8FB5-22885E31484F}"/>
                </a:ext>
              </a:extLst>
            </p:cNvPr>
            <p:cNvGrpSpPr/>
            <p:nvPr/>
          </p:nvGrpSpPr>
          <p:grpSpPr>
            <a:xfrm>
              <a:off x="2621568" y="383311"/>
              <a:ext cx="1111481" cy="1364456"/>
              <a:chOff x="2638058" y="387928"/>
              <a:chExt cx="1111481" cy="136445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C31FE44-5E9E-11FB-5414-6DE428139A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04" r="19097" b="25513"/>
              <a:stretch/>
            </p:blipFill>
            <p:spPr>
              <a:xfrm>
                <a:off x="2638058" y="387928"/>
                <a:ext cx="1111481" cy="1364456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37212C9-C870-D592-5494-C6C50F44C51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大橘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2B1F13-7852-E729-955A-0ED1F159DAE4}"/>
              </a:ext>
            </a:extLst>
          </p:cNvPr>
          <p:cNvGrpSpPr/>
          <p:nvPr/>
        </p:nvGrpSpPr>
        <p:grpSpPr>
          <a:xfrm>
            <a:off x="13739705" y="2557149"/>
            <a:ext cx="1330036" cy="1487056"/>
            <a:chOff x="2512291" y="314036"/>
            <a:chExt cx="1330036" cy="148705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D1D4FD-7412-A802-784C-4AFE05B6226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19F4589-BF14-D3B4-40A8-D42E5DF478B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82AD1B4-70A9-65DF-E0CD-6336FF289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55" t="2010" r="2111" b="-8156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FCB453B-9B8E-5580-3A8C-C9E031971523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6C5A3B-6EA1-2E53-EEE5-3BEE179EFED9}"/>
              </a:ext>
            </a:extLst>
          </p:cNvPr>
          <p:cNvGrpSpPr/>
          <p:nvPr/>
        </p:nvGrpSpPr>
        <p:grpSpPr>
          <a:xfrm>
            <a:off x="11556922" y="2557149"/>
            <a:ext cx="1330036" cy="1487056"/>
            <a:chOff x="2512291" y="314036"/>
            <a:chExt cx="1330036" cy="1487056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22ADDAA-369F-A3E1-3642-7D41F7E30A41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1AAF8A3-2773-3EF2-CD55-701C65464F69}"/>
                </a:ext>
              </a:extLst>
            </p:cNvPr>
            <p:cNvGrpSpPr/>
            <p:nvPr/>
          </p:nvGrpSpPr>
          <p:grpSpPr>
            <a:xfrm>
              <a:off x="2621568" y="375428"/>
              <a:ext cx="1111480" cy="1356391"/>
              <a:chOff x="2638058" y="380045"/>
              <a:chExt cx="1111480" cy="135639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9DB2893-DE4B-E396-B879-79190AB08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742" r="21843" b="10763"/>
              <a:stretch/>
            </p:blipFill>
            <p:spPr>
              <a:xfrm>
                <a:off x="2638058" y="380045"/>
                <a:ext cx="1111479" cy="1355659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3FB2C7-435C-4518-94B5-13087BCC87D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帅帅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497B44-F35B-ED8D-3A3C-B550ABDAD7A2}"/>
              </a:ext>
            </a:extLst>
          </p:cNvPr>
          <p:cNvGrpSpPr/>
          <p:nvPr/>
        </p:nvGrpSpPr>
        <p:grpSpPr>
          <a:xfrm>
            <a:off x="15922487" y="2557149"/>
            <a:ext cx="1330036" cy="1487056"/>
            <a:chOff x="2512291" y="314036"/>
            <a:chExt cx="1330036" cy="1487056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3C1A4133-2109-0DC1-7C7B-41611225CC8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435354-CCE6-1E3D-A7F7-A28A37E594C0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6A0C2387-EDEF-B533-70CD-B2F43514D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98" r="2349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6F17CDD-B365-9C4A-4E7B-8B1758834D6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 福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D789E08-BD7E-FE9D-EE31-16852BA8F4C3}"/>
              </a:ext>
            </a:extLst>
          </p:cNvPr>
          <p:cNvGrpSpPr/>
          <p:nvPr/>
        </p:nvGrpSpPr>
        <p:grpSpPr>
          <a:xfrm>
            <a:off x="13719111" y="8240921"/>
            <a:ext cx="1330036" cy="1487056"/>
            <a:chOff x="2512291" y="314036"/>
            <a:chExt cx="1330036" cy="148705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8B3413-92F4-AC0E-2AEC-E4DD00A4180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9AC9F09-2B9C-4579-0794-05B5973E7E4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607A956-1A3D-7CA7-6BB0-64C87957A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1" b="517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4DD3496-8035-0971-AE9B-E8F8EEBDA80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谱</a:t>
                </a: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3437513-4098-DBD4-DF64-916E3DF439C9}"/>
              </a:ext>
            </a:extLst>
          </p:cNvPr>
          <p:cNvGrpSpPr/>
          <p:nvPr/>
        </p:nvGrpSpPr>
        <p:grpSpPr>
          <a:xfrm>
            <a:off x="13765561" y="5361238"/>
            <a:ext cx="1330036" cy="1487056"/>
            <a:chOff x="2512291" y="314036"/>
            <a:chExt cx="1330036" cy="1487056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3979F51-EA06-C781-B065-2F5AA4D32F4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7C33A1C-421D-A791-28C7-84E783515EC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800C0CCF-0207-293B-9933-F41E73BA8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1" r="11231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4C3F94A-3C67-9BA0-CC61-101D6103FA2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汤圆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AAA587-5C83-EDFC-6374-8FD8321B560B}"/>
              </a:ext>
            </a:extLst>
          </p:cNvPr>
          <p:cNvGrpSpPr/>
          <p:nvPr/>
        </p:nvGrpSpPr>
        <p:grpSpPr>
          <a:xfrm>
            <a:off x="15922487" y="5361238"/>
            <a:ext cx="1330036" cy="1487056"/>
            <a:chOff x="2512291" y="314036"/>
            <a:chExt cx="1330036" cy="148705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C89CDB0-E2E8-EA82-210E-54693F28D58F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7D14AE3-5AFC-0606-E97B-5A3DD4AB9E79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5685EA66-E266-667B-20DA-68C8F4697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2" r="2344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99717C-273A-C629-3A78-DC741234A681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饭团</a:t>
                </a: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A61DA9C-3437-2C0D-07D1-EE731D9FC1BD}"/>
              </a:ext>
            </a:extLst>
          </p:cNvPr>
          <p:cNvGrpSpPr/>
          <p:nvPr/>
        </p:nvGrpSpPr>
        <p:grpSpPr>
          <a:xfrm>
            <a:off x="11556922" y="8240921"/>
            <a:ext cx="1330036" cy="1487056"/>
            <a:chOff x="2512291" y="314036"/>
            <a:chExt cx="1330036" cy="1487056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E299D57-C233-7E0D-5A4C-639FD7231BA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B4CEAE0-A8B8-4886-7EE8-510545DC1F12}"/>
                </a:ext>
              </a:extLst>
            </p:cNvPr>
            <p:cNvGrpSpPr/>
            <p:nvPr/>
          </p:nvGrpSpPr>
          <p:grpSpPr>
            <a:xfrm>
              <a:off x="2621568" y="369145"/>
              <a:ext cx="1111480" cy="1362674"/>
              <a:chOff x="2638058" y="373762"/>
              <a:chExt cx="1111480" cy="1362674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CFC39C77-8B4A-FF1B-030F-61A7F966B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89" t="3607" r="30096" b="33588"/>
              <a:stretch/>
            </p:blipFill>
            <p:spPr>
              <a:xfrm>
                <a:off x="2638058" y="373762"/>
                <a:ext cx="1079729" cy="1246331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9683FBB-2244-B884-6374-35939FF71D6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爆米花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9370111-B6D4-FD9D-46B6-6CFEAEC87C12}"/>
              </a:ext>
            </a:extLst>
          </p:cNvPr>
          <p:cNvGrpSpPr/>
          <p:nvPr/>
        </p:nvGrpSpPr>
        <p:grpSpPr>
          <a:xfrm>
            <a:off x="7246244" y="11299343"/>
            <a:ext cx="1330036" cy="1487056"/>
            <a:chOff x="2512291" y="314036"/>
            <a:chExt cx="1330036" cy="1487056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2EC943A-320A-302A-F913-5A1CC1D4C4D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0EB68A9-773F-624C-5CBD-9F3F4E29698B}"/>
                </a:ext>
              </a:extLst>
            </p:cNvPr>
            <p:cNvGrpSpPr/>
            <p:nvPr/>
          </p:nvGrpSpPr>
          <p:grpSpPr>
            <a:xfrm>
              <a:off x="2621569" y="429202"/>
              <a:ext cx="1111479" cy="1304639"/>
              <a:chOff x="2638059" y="433819"/>
              <a:chExt cx="1111479" cy="1304639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3261F9B7-4742-90F2-85C2-CE9C4F65D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16" r="28659" b="19803"/>
              <a:stretch/>
            </p:blipFill>
            <p:spPr>
              <a:xfrm>
                <a:off x="2638060" y="433819"/>
                <a:ext cx="1111477" cy="1304639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CEA9B6B-9581-4F39-3196-FDA64C74CD4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蛋卷</a:t>
                </a:r>
              </a:p>
            </p:txBody>
          </p:sp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F5473C1-A211-4D34-39F3-7A93DA8A905B}"/>
              </a:ext>
            </a:extLst>
          </p:cNvPr>
          <p:cNvGrpSpPr/>
          <p:nvPr/>
        </p:nvGrpSpPr>
        <p:grpSpPr>
          <a:xfrm>
            <a:off x="2908122" y="11299343"/>
            <a:ext cx="1330036" cy="1487056"/>
            <a:chOff x="2512291" y="314036"/>
            <a:chExt cx="1330036" cy="1487056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CA52C72-8BFF-3497-F777-C8D9B6A7E24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58F8B26-0C7E-3930-6D03-FDBED2837157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5A4CA884-E7C5-2C91-0F1F-D3EE59E13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0" r="8560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9935A25-7FC7-1925-FAD8-798F9BFA770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格力高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9FCAB4E-F126-7D6C-6909-9F152180366A}"/>
              </a:ext>
            </a:extLst>
          </p:cNvPr>
          <p:cNvGrpSpPr/>
          <p:nvPr/>
        </p:nvGrpSpPr>
        <p:grpSpPr>
          <a:xfrm>
            <a:off x="5077183" y="11299343"/>
            <a:ext cx="1330036" cy="1487056"/>
            <a:chOff x="2512291" y="314036"/>
            <a:chExt cx="1330036" cy="1487056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05AB61-33C8-DCE9-267F-F33C301E053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534741-2A2E-1214-F147-24385F624573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41423338-6085-BA67-57EB-880B1D2F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12" b="4512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AF758139-A740-ACF0-4A14-AE88F8D4C69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憨八嘎</a:t>
                </a:r>
              </a:p>
            </p:txBody>
          </p: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7D9CBD-2744-4B75-CC80-F6B4CEE683E9}"/>
              </a:ext>
            </a:extLst>
          </p:cNvPr>
          <p:cNvGrpSpPr/>
          <p:nvPr/>
        </p:nvGrpSpPr>
        <p:grpSpPr>
          <a:xfrm>
            <a:off x="739061" y="11299343"/>
            <a:ext cx="1330036" cy="1487056"/>
            <a:chOff x="2512291" y="314036"/>
            <a:chExt cx="1330036" cy="1487056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9FAE0CCC-4BBF-BC10-5731-28BEC449D7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633A9C8-C42D-C2AB-5481-58D0F3A9E57A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CBE3B855-1FCB-1740-83F1-688D15FF8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8" r="20618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415BFFC-F472-1E45-7B0E-AD7A3B21701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菜菜</a:t>
                </a: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EFA9D6-16B8-E6BE-66C5-272DCC86021A}"/>
              </a:ext>
            </a:extLst>
          </p:cNvPr>
          <p:cNvGrpSpPr/>
          <p:nvPr/>
        </p:nvGrpSpPr>
        <p:grpSpPr>
          <a:xfrm>
            <a:off x="739061" y="8205687"/>
            <a:ext cx="1330036" cy="1487056"/>
            <a:chOff x="2512291" y="314036"/>
            <a:chExt cx="1330036" cy="1487056"/>
          </a:xfrm>
        </p:grpSpPr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6D2B53F9-7419-F8F7-70CC-C7A2AADAA34E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E0226716-6FB3-C407-EBF8-85907DE2BA5A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52D5ADD4-8F7D-FE8D-CD61-B44072A56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49" t="13934" r="9461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4D4F20C0-5FCF-7C0E-F1F7-28DEE6190782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小三花</a:t>
                </a: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DA2B93-2875-3333-C3A0-59E7DFD3B589}"/>
              </a:ext>
            </a:extLst>
          </p:cNvPr>
          <p:cNvGrpSpPr/>
          <p:nvPr/>
        </p:nvGrpSpPr>
        <p:grpSpPr>
          <a:xfrm>
            <a:off x="2411150" y="8205687"/>
            <a:ext cx="1330036" cy="1487056"/>
            <a:chOff x="2512291" y="314036"/>
            <a:chExt cx="1330036" cy="1487056"/>
          </a:xfrm>
        </p:grpSpPr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20C29248-558F-E22E-EFB3-780C726270E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83474A0E-F7F8-16AB-2613-08EED632DA17}"/>
                </a:ext>
              </a:extLst>
            </p:cNvPr>
            <p:cNvGrpSpPr/>
            <p:nvPr/>
          </p:nvGrpSpPr>
          <p:grpSpPr>
            <a:xfrm>
              <a:off x="2621569" y="395099"/>
              <a:ext cx="1111479" cy="1336720"/>
              <a:chOff x="2638059" y="399716"/>
              <a:chExt cx="1111479" cy="1336720"/>
            </a:xfrm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F13F2992-6981-D0B2-9C4E-F60F5D4B4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5" t="24641" r="34695" b="8711"/>
              <a:stretch/>
            </p:blipFill>
            <p:spPr>
              <a:xfrm>
                <a:off x="2638060" y="399716"/>
                <a:ext cx="1097227" cy="1190626"/>
              </a:xfrm>
              <a:prstGeom prst="rect">
                <a:avLst/>
              </a:prstGeom>
            </p:spPr>
          </p:pic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B4D6EAE-A4DA-7625-23C1-98EEA7893A5C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亲人小橘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068E6A0-E8DC-A378-C504-1AAC47E17059}"/>
              </a:ext>
            </a:extLst>
          </p:cNvPr>
          <p:cNvGrpSpPr/>
          <p:nvPr/>
        </p:nvGrpSpPr>
        <p:grpSpPr>
          <a:xfrm>
            <a:off x="739061" y="5361238"/>
            <a:ext cx="1330036" cy="1487056"/>
            <a:chOff x="2512291" y="314036"/>
            <a:chExt cx="1330036" cy="148705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A80CCE2-0CEA-192A-4DA3-3256C7BBC5E0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BAD9198-A26F-5BE9-17B6-F60C4D3FB64A}"/>
                </a:ext>
              </a:extLst>
            </p:cNvPr>
            <p:cNvGrpSpPr/>
            <p:nvPr/>
          </p:nvGrpSpPr>
          <p:grpSpPr>
            <a:xfrm>
              <a:off x="2621569" y="397161"/>
              <a:ext cx="1111479" cy="1334658"/>
              <a:chOff x="2638059" y="401778"/>
              <a:chExt cx="1111479" cy="133465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4882F2C-B3EB-AA8B-7788-DD29E4F3E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92" r="14698" b="9178"/>
              <a:stretch/>
            </p:blipFill>
            <p:spPr>
              <a:xfrm>
                <a:off x="2638060" y="401778"/>
                <a:ext cx="1111478" cy="1334658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CE6E0A-8A30-BC6D-7887-ED6BAB8AA677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大三花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A73BD34-1898-BDEB-0281-E8FFFAE170AB}"/>
              </a:ext>
            </a:extLst>
          </p:cNvPr>
          <p:cNvGrpSpPr/>
          <p:nvPr/>
        </p:nvGrpSpPr>
        <p:grpSpPr>
          <a:xfrm>
            <a:off x="6407943" y="5361238"/>
            <a:ext cx="1330036" cy="1487056"/>
            <a:chOff x="2512291" y="314036"/>
            <a:chExt cx="1330036" cy="1487056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D0FA096-8DA6-8221-681C-4AFCB9BB4223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C9DDF20-DEB5-577E-B2F1-74D37FD5A01D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DD4A20BD-84B5-14A5-BD6F-6F1263593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" b="1253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4B0AC55-A91E-F91C-97C0-6C5992B6BCB0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刘海妈</a:t>
                </a:r>
              </a:p>
            </p:txBody>
          </p:sp>
        </p:grp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6363CC4-844A-DEF2-39C3-E4A94A69D690}"/>
              </a:ext>
            </a:extLst>
          </p:cNvPr>
          <p:cNvGrpSpPr/>
          <p:nvPr/>
        </p:nvGrpSpPr>
        <p:grpSpPr>
          <a:xfrm>
            <a:off x="3573502" y="5361238"/>
            <a:ext cx="1330036" cy="1487056"/>
            <a:chOff x="2512291" y="314036"/>
            <a:chExt cx="1330036" cy="1487056"/>
          </a:xfrm>
        </p:grpSpPr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AE21A480-4DE3-F59D-9510-B0BF14553ED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B731000-4A15-DCD3-65C3-79DFDCC8B992}"/>
                </a:ext>
              </a:extLst>
            </p:cNvPr>
            <p:cNvGrpSpPr/>
            <p:nvPr/>
          </p:nvGrpSpPr>
          <p:grpSpPr>
            <a:xfrm>
              <a:off x="2621569" y="428981"/>
              <a:ext cx="1111481" cy="1302838"/>
              <a:chOff x="2638059" y="433598"/>
              <a:chExt cx="1111481" cy="1302838"/>
            </a:xfrm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5CED8BF4-F882-5909-ED55-26D92315E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89" t="15454" r="19079"/>
              <a:stretch/>
            </p:blipFill>
            <p:spPr>
              <a:xfrm>
                <a:off x="2638060" y="433598"/>
                <a:ext cx="1111480" cy="1274263"/>
              </a:xfrm>
              <a:prstGeom prst="rect">
                <a:avLst/>
              </a:prstGeom>
            </p:spPr>
          </p:pic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73E8A2C-B351-C3EF-F587-AD0D720AC04B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丑丑</a:t>
                </a:r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57D76C9-016D-40C4-03C5-23D64164CF44}"/>
              </a:ext>
            </a:extLst>
          </p:cNvPr>
          <p:cNvGrpSpPr/>
          <p:nvPr/>
        </p:nvGrpSpPr>
        <p:grpSpPr>
          <a:xfrm>
            <a:off x="9242383" y="5361238"/>
            <a:ext cx="1330036" cy="1487056"/>
            <a:chOff x="2512291" y="314036"/>
            <a:chExt cx="1330036" cy="148705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C24AD06-CEA3-C6E2-8ED6-A079D82E165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ED02458-22DD-78CA-D34A-72954A889C61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348509"/>
              <a:chOff x="2638059" y="387927"/>
              <a:chExt cx="1111480" cy="1348509"/>
            </a:xfrm>
          </p:grpSpPr>
          <p:pic>
            <p:nvPicPr>
              <p:cNvPr id="119" name="图片 118">
                <a:extLst>
                  <a:ext uri="{FF2B5EF4-FFF2-40B4-BE49-F238E27FC236}">
                    <a16:creationId xmlns:a16="http://schemas.microsoft.com/office/drawing/2014/main" id="{895EC31F-0D84-4C35-0286-F2AD39963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5" r="22955"/>
              <a:stretch/>
            </p:blipFill>
            <p:spPr>
              <a:xfrm>
                <a:off x="2638060" y="387927"/>
                <a:ext cx="1111479" cy="1348509"/>
              </a:xfrm>
              <a:prstGeom prst="rect">
                <a:avLst/>
              </a:prstGeom>
            </p:spPr>
          </p:pic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EFEA6FEA-128C-0DF8-815F-F1A9ED8B88B4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小狸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E7778CB-2616-B01E-73F8-1F5D3722DC87}"/>
              </a:ext>
            </a:extLst>
          </p:cNvPr>
          <p:cNvGrpSpPr/>
          <p:nvPr/>
        </p:nvGrpSpPr>
        <p:grpSpPr>
          <a:xfrm>
            <a:off x="11556922" y="5361238"/>
            <a:ext cx="1330036" cy="1487056"/>
            <a:chOff x="2512291" y="314036"/>
            <a:chExt cx="1330036" cy="1487056"/>
          </a:xfrm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31F5777D-4106-BF33-0EB5-DB18949DD54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9C37342-3090-6B3E-0784-C4113916C2BC}"/>
                </a:ext>
              </a:extLst>
            </p:cNvPr>
            <p:cNvGrpSpPr/>
            <p:nvPr/>
          </p:nvGrpSpPr>
          <p:grpSpPr>
            <a:xfrm>
              <a:off x="2621569" y="446519"/>
              <a:ext cx="1111480" cy="1285300"/>
              <a:chOff x="2638059" y="451136"/>
              <a:chExt cx="1111480" cy="1285300"/>
            </a:xfrm>
          </p:grpSpPr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AC0F23E3-E2E4-DB64-174D-9D11F02E6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17873" r="21578"/>
              <a:stretch/>
            </p:blipFill>
            <p:spPr>
              <a:xfrm>
                <a:off x="2638060" y="451136"/>
                <a:ext cx="1111479" cy="1107500"/>
              </a:xfrm>
              <a:prstGeom prst="rect">
                <a:avLst/>
              </a:prstGeom>
            </p:spPr>
          </p:pic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CA355AF-17CE-E707-C8E1-1F6C514953FA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小黑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279463-7FBE-6C71-5C5C-86495199F76D}"/>
              </a:ext>
            </a:extLst>
          </p:cNvPr>
          <p:cNvGrpSpPr/>
          <p:nvPr/>
        </p:nvGrpSpPr>
        <p:grpSpPr>
          <a:xfrm>
            <a:off x="5955353" y="8205687"/>
            <a:ext cx="1330036" cy="1487056"/>
            <a:chOff x="2512291" y="314036"/>
            <a:chExt cx="1330036" cy="148705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C22B3CF-D01B-6BEA-7256-DEF3CB65F8F5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BB866A4-F963-6F14-32E2-F4BD75193C27}"/>
                </a:ext>
              </a:extLst>
            </p:cNvPr>
            <p:cNvGrpSpPr/>
            <p:nvPr/>
          </p:nvGrpSpPr>
          <p:grpSpPr>
            <a:xfrm>
              <a:off x="2621569" y="415758"/>
              <a:ext cx="1111479" cy="1316061"/>
              <a:chOff x="2638059" y="420375"/>
              <a:chExt cx="1111479" cy="1316061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4D174BA-1B55-5434-BF47-6C3B9311C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7" t="22309" r="44179"/>
              <a:stretch/>
            </p:blipFill>
            <p:spPr>
              <a:xfrm>
                <a:off x="2638060" y="420375"/>
                <a:ext cx="1111477" cy="1316061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B128CC-5779-B0F4-5F7A-641CF48F7E3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齐刘海</a:t>
                </a:r>
              </a:p>
            </p:txBody>
          </p: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94F32CE-383F-58AE-E9CB-C78BC2B0066A}"/>
              </a:ext>
            </a:extLst>
          </p:cNvPr>
          <p:cNvGrpSpPr/>
          <p:nvPr/>
        </p:nvGrpSpPr>
        <p:grpSpPr>
          <a:xfrm>
            <a:off x="7598868" y="8205687"/>
            <a:ext cx="1330036" cy="1487056"/>
            <a:chOff x="2512291" y="314036"/>
            <a:chExt cx="1330036" cy="1487056"/>
          </a:xfrm>
        </p:grpSpPr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84BD52B9-94C8-7F2F-CC30-EBFCE9C5FAF6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16AB352A-6E27-FD8B-F0E9-5A14736181A6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C0382BD2-234C-F906-7FD5-F4B5B505A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9" b="7039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8526F416-A4BA-CB8D-7F94-8EE48036C7FE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斜刘海</a:t>
                </a:r>
              </a:p>
            </p:txBody>
          </p: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36C9977-3DAC-AA5E-6987-2D114E199893}"/>
              </a:ext>
            </a:extLst>
          </p:cNvPr>
          <p:cNvGrpSpPr/>
          <p:nvPr/>
        </p:nvGrpSpPr>
        <p:grpSpPr>
          <a:xfrm>
            <a:off x="15922487" y="8240921"/>
            <a:ext cx="1330036" cy="1487056"/>
            <a:chOff x="2512291" y="314036"/>
            <a:chExt cx="1330036" cy="1487056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E9358879-7D42-CD32-DC9F-F70FB90FD498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1F62217-1D2E-9B68-B7C6-530E0F8C5687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8F84F707-9048-1A33-FAD9-0090F299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0" r="22460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9810D6D-D973-4DA4-06FD-51AE0E959A2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一点白</a:t>
                </a: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C0D8FA4-C90B-0455-E13B-7F5A65D50DF2}"/>
              </a:ext>
            </a:extLst>
          </p:cNvPr>
          <p:cNvGrpSpPr/>
          <p:nvPr/>
        </p:nvGrpSpPr>
        <p:grpSpPr>
          <a:xfrm>
            <a:off x="13898567" y="11299343"/>
            <a:ext cx="1330036" cy="1487056"/>
            <a:chOff x="2512291" y="314036"/>
            <a:chExt cx="1330036" cy="1487056"/>
          </a:xfrm>
        </p:grpSpPr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07F5CA26-1B8B-269A-0B10-6C3ABC1BFAC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8FD493C7-FF14-466E-04B1-329C5BC82FF8}"/>
                </a:ext>
              </a:extLst>
            </p:cNvPr>
            <p:cNvGrpSpPr/>
            <p:nvPr/>
          </p:nvGrpSpPr>
          <p:grpSpPr>
            <a:xfrm>
              <a:off x="2607285" y="473149"/>
              <a:ext cx="1125763" cy="1258670"/>
              <a:chOff x="2623775" y="477766"/>
              <a:chExt cx="1125763" cy="1258670"/>
            </a:xfrm>
          </p:grpSpPr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F1E01FC-1691-3535-4DAF-6ED5E4423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1" t="32093" r="61769" b="30329"/>
              <a:stretch/>
            </p:blipFill>
            <p:spPr>
              <a:xfrm>
                <a:off x="2623775" y="477766"/>
                <a:ext cx="1111479" cy="1221265"/>
              </a:xfrm>
              <a:prstGeom prst="rect">
                <a:avLst/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10FD5FD-0513-B434-30EA-610A122A5789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小白</a:t>
                </a: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C06B92A-7299-25C9-E758-DDC4763F577C}"/>
              </a:ext>
            </a:extLst>
          </p:cNvPr>
          <p:cNvGrpSpPr/>
          <p:nvPr/>
        </p:nvGrpSpPr>
        <p:grpSpPr>
          <a:xfrm>
            <a:off x="15922487" y="11299343"/>
            <a:ext cx="1330036" cy="1487056"/>
            <a:chOff x="2512291" y="314036"/>
            <a:chExt cx="1330036" cy="1487056"/>
          </a:xfrm>
        </p:grpSpPr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D99D1E15-B37F-B14D-97D6-F43DD1C1D2AD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CBAA76B-EBF0-05E7-BB73-CC04C3C176E1}"/>
                </a:ext>
              </a:extLst>
            </p:cNvPr>
            <p:cNvGrpSpPr/>
            <p:nvPr/>
          </p:nvGrpSpPr>
          <p:grpSpPr>
            <a:xfrm>
              <a:off x="2621568" y="462065"/>
              <a:ext cx="1111481" cy="1269754"/>
              <a:chOff x="2638058" y="466682"/>
              <a:chExt cx="1111481" cy="1269754"/>
            </a:xfrm>
          </p:grpSpPr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23C3FCAD-9044-CFB5-7578-7915662D6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8" t="22869" r="9098" b="-11604"/>
              <a:stretch/>
            </p:blipFill>
            <p:spPr>
              <a:xfrm>
                <a:off x="2638058" y="466682"/>
                <a:ext cx="1111481" cy="1130054"/>
              </a:xfrm>
              <a:prstGeom prst="rect">
                <a:avLst/>
              </a:prstGeom>
            </p:spPr>
          </p:pic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93D64E6-E1C4-C1B0-7217-4968DF66E615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异瞳白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189939-E17F-A713-A2BB-7C51CAE8B671}"/>
              </a:ext>
            </a:extLst>
          </p:cNvPr>
          <p:cNvGrpSpPr/>
          <p:nvPr/>
        </p:nvGrpSpPr>
        <p:grpSpPr>
          <a:xfrm>
            <a:off x="11526310" y="11299343"/>
            <a:ext cx="1330036" cy="1487056"/>
            <a:chOff x="2512291" y="314036"/>
            <a:chExt cx="1330036" cy="148705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0D18366-A3A7-65B1-746A-E654485B8CF2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D2B9E68-4D5C-A50D-0257-FF9A587A747B}"/>
                </a:ext>
              </a:extLst>
            </p:cNvPr>
            <p:cNvGrpSpPr/>
            <p:nvPr/>
          </p:nvGrpSpPr>
          <p:grpSpPr>
            <a:xfrm>
              <a:off x="2617209" y="432266"/>
              <a:ext cx="1115839" cy="1299553"/>
              <a:chOff x="2633699" y="436883"/>
              <a:chExt cx="1115839" cy="1299553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9507AE7-D951-1A56-1588-D71771369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44" t="18231" r="22706" b="1181"/>
              <a:stretch/>
            </p:blipFill>
            <p:spPr>
              <a:xfrm>
                <a:off x="2633699" y="436883"/>
                <a:ext cx="1111481" cy="129955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FE00AAA-8277-ECD3-FAC0-3EFF216BF846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短毛黑点</a:t>
                </a:r>
              </a:p>
            </p:txBody>
          </p:sp>
        </p:grp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04444C2-C8FF-4D6F-C7E3-A85E99C4C239}"/>
              </a:ext>
            </a:extLst>
          </p:cNvPr>
          <p:cNvGrpSpPr/>
          <p:nvPr/>
        </p:nvGrpSpPr>
        <p:grpSpPr>
          <a:xfrm>
            <a:off x="9473361" y="11299343"/>
            <a:ext cx="1330036" cy="1487056"/>
            <a:chOff x="2512291" y="314036"/>
            <a:chExt cx="1330036" cy="1487056"/>
          </a:xfrm>
        </p:grpSpPr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A5B963F4-B039-D943-BB70-DCDCEF08936A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77E90026-063D-4FB7-994A-F4E23AF866E4}"/>
                </a:ext>
              </a:extLst>
            </p:cNvPr>
            <p:cNvGrpSpPr/>
            <p:nvPr/>
          </p:nvGrpSpPr>
          <p:grpSpPr>
            <a:xfrm>
              <a:off x="2621568" y="458298"/>
              <a:ext cx="1111481" cy="1273521"/>
              <a:chOff x="2638058" y="462915"/>
              <a:chExt cx="1111481" cy="1273521"/>
            </a:xfrm>
          </p:grpSpPr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246729D-C993-8795-F5D8-59C649282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3" b="7033"/>
              <a:stretch/>
            </p:blipFill>
            <p:spPr>
              <a:xfrm>
                <a:off x="2638058" y="462915"/>
                <a:ext cx="1111481" cy="1273521"/>
              </a:xfrm>
              <a:prstGeom prst="rect">
                <a:avLst/>
              </a:prstGeom>
            </p:spPr>
          </p:pic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3029C97-118B-EEDE-15E8-F0AFD9250158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长毛黑点</a:t>
                </a:r>
              </a:p>
            </p:txBody>
          </p:sp>
        </p:grpSp>
      </p:grpSp>
      <p:sp>
        <p:nvSpPr>
          <p:cNvPr id="165" name="椭圆 164">
            <a:extLst>
              <a:ext uri="{FF2B5EF4-FFF2-40B4-BE49-F238E27FC236}">
                <a16:creationId xmlns:a16="http://schemas.microsoft.com/office/drawing/2014/main" id="{45F737FC-5F01-F8B6-6E48-DD401538A88C}"/>
              </a:ext>
            </a:extLst>
          </p:cNvPr>
          <p:cNvSpPr/>
          <p:nvPr/>
        </p:nvSpPr>
        <p:spPr>
          <a:xfrm>
            <a:off x="4581660" y="10340861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9619433D-F74F-B108-5E98-ADB141446716}"/>
              </a:ext>
            </a:extLst>
          </p:cNvPr>
          <p:cNvCxnSpPr>
            <a:cxnSpLocks/>
            <a:stCxn id="165" idx="2"/>
            <a:endCxn id="92" idx="0"/>
          </p:cNvCxnSpPr>
          <p:nvPr/>
        </p:nvCxnSpPr>
        <p:spPr>
          <a:xfrm rot="10800000" flipV="1">
            <a:off x="1404080" y="10395501"/>
            <a:ext cx="3177581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D84F038E-C54E-B2D4-777C-AE1A56021199}"/>
              </a:ext>
            </a:extLst>
          </p:cNvPr>
          <p:cNvCxnSpPr>
            <a:cxnSpLocks/>
            <a:stCxn id="165" idx="2"/>
            <a:endCxn id="77" idx="0"/>
          </p:cNvCxnSpPr>
          <p:nvPr/>
        </p:nvCxnSpPr>
        <p:spPr>
          <a:xfrm rot="10800000" flipV="1">
            <a:off x="3573140" y="10395501"/>
            <a:ext cx="1008520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37F6381B-386C-256B-E1A9-F1427AE56DED}"/>
              </a:ext>
            </a:extLst>
          </p:cNvPr>
          <p:cNvSpPr/>
          <p:nvPr/>
        </p:nvSpPr>
        <p:spPr>
          <a:xfrm>
            <a:off x="14330988" y="7510924"/>
            <a:ext cx="109279" cy="1092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连接符: 肘形 185">
            <a:extLst>
              <a:ext uri="{FF2B5EF4-FFF2-40B4-BE49-F238E27FC236}">
                <a16:creationId xmlns:a16="http://schemas.microsoft.com/office/drawing/2014/main" id="{B71BF480-F9BC-AABC-EC76-BD79EF817AEB}"/>
              </a:ext>
            </a:extLst>
          </p:cNvPr>
          <p:cNvCxnSpPr>
            <a:cxnSpLocks/>
            <a:stCxn id="52" idx="2"/>
            <a:endCxn id="22" idx="0"/>
          </p:cNvCxnSpPr>
          <p:nvPr/>
        </p:nvCxnSpPr>
        <p:spPr>
          <a:xfrm rot="5400000">
            <a:off x="6167970" y="7300695"/>
            <a:ext cx="1357393" cy="45259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D1EB6C1F-53C3-D4DA-9339-38AF5163400B}"/>
              </a:ext>
            </a:extLst>
          </p:cNvPr>
          <p:cNvCxnSpPr>
            <a:cxnSpLocks/>
            <a:stCxn id="52" idx="2"/>
            <a:endCxn id="137" idx="0"/>
          </p:cNvCxnSpPr>
          <p:nvPr/>
        </p:nvCxnSpPr>
        <p:spPr>
          <a:xfrm rot="16200000" flipH="1">
            <a:off x="6989727" y="6931527"/>
            <a:ext cx="1357393" cy="119092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D4129990-D267-E739-EA8E-DB85EB45855F}"/>
              </a:ext>
            </a:extLst>
          </p:cNvPr>
          <p:cNvCxnSpPr>
            <a:cxnSpLocks/>
            <a:stCxn id="185" idx="2"/>
            <a:endCxn id="87" idx="0"/>
          </p:cNvCxnSpPr>
          <p:nvPr/>
        </p:nvCxnSpPr>
        <p:spPr>
          <a:xfrm rot="10800000" flipV="1">
            <a:off x="12221940" y="7565563"/>
            <a:ext cx="2109048" cy="675357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A515F70-14F2-CC07-8496-31BFA07C1ACA}"/>
              </a:ext>
            </a:extLst>
          </p:cNvPr>
          <p:cNvCxnSpPr>
            <a:cxnSpLocks/>
            <a:stCxn id="185" idx="4"/>
            <a:endCxn id="67" idx="0"/>
          </p:cNvCxnSpPr>
          <p:nvPr/>
        </p:nvCxnSpPr>
        <p:spPr>
          <a:xfrm rot="5400000">
            <a:off x="14074520" y="7929813"/>
            <a:ext cx="620718" cy="149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C9405CED-AD2B-D94E-73A7-562C72F3AF8A}"/>
              </a:ext>
            </a:extLst>
          </p:cNvPr>
          <p:cNvCxnSpPr>
            <a:cxnSpLocks/>
            <a:stCxn id="185" idx="6"/>
            <a:endCxn id="142" idx="0"/>
          </p:cNvCxnSpPr>
          <p:nvPr/>
        </p:nvCxnSpPr>
        <p:spPr>
          <a:xfrm>
            <a:off x="14440267" y="7565564"/>
            <a:ext cx="2147238" cy="675357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6B7A830-0B31-C09C-AD46-6E256CC8D82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20643" y="10331399"/>
            <a:ext cx="128203" cy="128203"/>
          </a:xfrm>
          <a:prstGeom prst="rect">
            <a:avLst/>
          </a:prstGeom>
        </p:spPr>
      </p:pic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D7CE06B1-DA8C-49B0-69BB-EC012BAE9F69}"/>
              </a:ext>
            </a:extLst>
          </p:cNvPr>
          <p:cNvCxnSpPr>
            <a:cxnSpLocks/>
            <a:stCxn id="2" idx="1"/>
            <a:endCxn id="112" idx="0"/>
          </p:cNvCxnSpPr>
          <p:nvPr/>
        </p:nvCxnSpPr>
        <p:spPr>
          <a:xfrm rot="10800000" flipV="1">
            <a:off x="14563585" y="10395501"/>
            <a:ext cx="957058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735D1217-73A0-3B75-6540-24202EDC3608}"/>
              </a:ext>
            </a:extLst>
          </p:cNvPr>
          <p:cNvCxnSpPr>
            <a:cxnSpLocks/>
            <a:stCxn id="2" idx="3"/>
            <a:endCxn id="147" idx="0"/>
          </p:cNvCxnSpPr>
          <p:nvPr/>
        </p:nvCxnSpPr>
        <p:spPr>
          <a:xfrm>
            <a:off x="15648846" y="10395501"/>
            <a:ext cx="938659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>
            <a:extLst>
              <a:ext uri="{FF2B5EF4-FFF2-40B4-BE49-F238E27FC236}">
                <a16:creationId xmlns:a16="http://schemas.microsoft.com/office/drawing/2014/main" id="{7BCF4ADB-C914-0061-8B93-9A7A558A41B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81353" y="10340861"/>
            <a:ext cx="109279" cy="109279"/>
          </a:xfrm>
          <a:prstGeom prst="rect">
            <a:avLst/>
          </a:prstGeom>
        </p:spPr>
      </p:pic>
      <p:cxnSp>
        <p:nvCxnSpPr>
          <p:cNvPr id="178" name="连接符: 肘形 177">
            <a:extLst>
              <a:ext uri="{FF2B5EF4-FFF2-40B4-BE49-F238E27FC236}">
                <a16:creationId xmlns:a16="http://schemas.microsoft.com/office/drawing/2014/main" id="{57630AC0-E02E-FE8F-A277-069D0B2471FA}"/>
              </a:ext>
            </a:extLst>
          </p:cNvPr>
          <p:cNvCxnSpPr>
            <a:cxnSpLocks/>
            <a:stCxn id="177" idx="1"/>
            <a:endCxn id="157" idx="0"/>
          </p:cNvCxnSpPr>
          <p:nvPr/>
        </p:nvCxnSpPr>
        <p:spPr>
          <a:xfrm rot="10800000" flipV="1">
            <a:off x="10138379" y="10395501"/>
            <a:ext cx="942974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连接符: 肘形 182">
            <a:extLst>
              <a:ext uri="{FF2B5EF4-FFF2-40B4-BE49-F238E27FC236}">
                <a16:creationId xmlns:a16="http://schemas.microsoft.com/office/drawing/2014/main" id="{ED4F8828-9762-A0D7-0C68-B90E7B171DCA}"/>
              </a:ext>
            </a:extLst>
          </p:cNvPr>
          <p:cNvCxnSpPr>
            <a:cxnSpLocks/>
            <a:stCxn id="177" idx="3"/>
            <a:endCxn id="37" idx="0"/>
          </p:cNvCxnSpPr>
          <p:nvPr/>
        </p:nvCxnSpPr>
        <p:spPr>
          <a:xfrm>
            <a:off x="11190632" y="10395501"/>
            <a:ext cx="1000696" cy="90384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片 168">
            <a:extLst>
              <a:ext uri="{FF2B5EF4-FFF2-40B4-BE49-F238E27FC236}">
                <a16:creationId xmlns:a16="http://schemas.microsoft.com/office/drawing/2014/main" id="{5D9E8B06-82F0-7182-D0AF-C99FB6CBA03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39500" y="4276561"/>
            <a:ext cx="120400" cy="120400"/>
          </a:xfrm>
          <a:prstGeom prst="rect">
            <a:avLst/>
          </a:prstGeom>
        </p:spPr>
      </p:pic>
      <p:cxnSp>
        <p:nvCxnSpPr>
          <p:cNvPr id="173" name="连接符: 肘形 172">
            <a:extLst>
              <a:ext uri="{FF2B5EF4-FFF2-40B4-BE49-F238E27FC236}">
                <a16:creationId xmlns:a16="http://schemas.microsoft.com/office/drawing/2014/main" id="{DB4F32B5-0667-8268-EAC2-B4A7CF96ADFA}"/>
              </a:ext>
            </a:extLst>
          </p:cNvPr>
          <p:cNvCxnSpPr>
            <a:cxnSpLocks/>
            <a:stCxn id="4" idx="2"/>
            <a:endCxn id="169" idx="1"/>
          </p:cNvCxnSpPr>
          <p:nvPr/>
        </p:nvCxnSpPr>
        <p:spPr>
          <a:xfrm rot="16200000" flipH="1">
            <a:off x="4267330" y="3464591"/>
            <a:ext cx="292556" cy="145178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F82DCB5A-A6F0-6CF5-B5F8-70C60ED504E9}"/>
              </a:ext>
            </a:extLst>
          </p:cNvPr>
          <p:cNvCxnSpPr>
            <a:cxnSpLocks/>
            <a:stCxn id="12" idx="2"/>
            <a:endCxn id="169" idx="3"/>
          </p:cNvCxnSpPr>
          <p:nvPr/>
        </p:nvCxnSpPr>
        <p:spPr>
          <a:xfrm rot="5400000">
            <a:off x="5760264" y="3543841"/>
            <a:ext cx="292556" cy="129328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连接符: 肘形 194">
            <a:extLst>
              <a:ext uri="{FF2B5EF4-FFF2-40B4-BE49-F238E27FC236}">
                <a16:creationId xmlns:a16="http://schemas.microsoft.com/office/drawing/2014/main" id="{4663AFAC-5F60-62D4-480C-C5CA672C092C}"/>
              </a:ext>
            </a:extLst>
          </p:cNvPr>
          <p:cNvCxnSpPr>
            <a:cxnSpLocks/>
            <a:stCxn id="169" idx="2"/>
            <a:endCxn id="17" idx="0"/>
          </p:cNvCxnSpPr>
          <p:nvPr/>
        </p:nvCxnSpPr>
        <p:spPr>
          <a:xfrm rot="5400000">
            <a:off x="2819752" y="2981289"/>
            <a:ext cx="964277" cy="379562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连接符: 肘形 198">
            <a:extLst>
              <a:ext uri="{FF2B5EF4-FFF2-40B4-BE49-F238E27FC236}">
                <a16:creationId xmlns:a16="http://schemas.microsoft.com/office/drawing/2014/main" id="{21018C15-63EF-82C8-D2D6-D0C24729090B}"/>
              </a:ext>
            </a:extLst>
          </p:cNvPr>
          <p:cNvCxnSpPr>
            <a:cxnSpLocks/>
            <a:stCxn id="169" idx="2"/>
            <a:endCxn id="97" idx="0"/>
          </p:cNvCxnSpPr>
          <p:nvPr/>
        </p:nvCxnSpPr>
        <p:spPr>
          <a:xfrm rot="5400000">
            <a:off x="4236972" y="4398509"/>
            <a:ext cx="964277" cy="96118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连接符: 肘形 204">
            <a:extLst>
              <a:ext uri="{FF2B5EF4-FFF2-40B4-BE49-F238E27FC236}">
                <a16:creationId xmlns:a16="http://schemas.microsoft.com/office/drawing/2014/main" id="{A8AA1FAB-E5BA-2264-E96B-38DA31286156}"/>
              </a:ext>
            </a:extLst>
          </p:cNvPr>
          <p:cNvCxnSpPr>
            <a:cxnSpLocks/>
            <a:stCxn id="169" idx="2"/>
            <a:endCxn id="52" idx="0"/>
          </p:cNvCxnSpPr>
          <p:nvPr/>
        </p:nvCxnSpPr>
        <p:spPr>
          <a:xfrm rot="16200000" flipH="1">
            <a:off x="5654192" y="3942468"/>
            <a:ext cx="964277" cy="187326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连接符: 肘形 207">
            <a:extLst>
              <a:ext uri="{FF2B5EF4-FFF2-40B4-BE49-F238E27FC236}">
                <a16:creationId xmlns:a16="http://schemas.microsoft.com/office/drawing/2014/main" id="{5EAA3FA7-3C8D-4CC8-0ED6-E963B61E2A3C}"/>
              </a:ext>
            </a:extLst>
          </p:cNvPr>
          <p:cNvCxnSpPr>
            <a:cxnSpLocks/>
            <a:stCxn id="169" idx="2"/>
            <a:endCxn id="117" idx="0"/>
          </p:cNvCxnSpPr>
          <p:nvPr/>
        </p:nvCxnSpPr>
        <p:spPr>
          <a:xfrm rot="16200000" flipH="1">
            <a:off x="7071412" y="2525248"/>
            <a:ext cx="964277" cy="470770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连接符: 肘形 210">
            <a:extLst>
              <a:ext uri="{FF2B5EF4-FFF2-40B4-BE49-F238E27FC236}">
                <a16:creationId xmlns:a16="http://schemas.microsoft.com/office/drawing/2014/main" id="{8FB15A21-5F4E-9DAC-D48C-46AFBCF9FE8E}"/>
              </a:ext>
            </a:extLst>
          </p:cNvPr>
          <p:cNvCxnSpPr>
            <a:cxnSpLocks/>
            <a:stCxn id="165" idx="6"/>
            <a:endCxn id="82" idx="0"/>
          </p:cNvCxnSpPr>
          <p:nvPr/>
        </p:nvCxnSpPr>
        <p:spPr>
          <a:xfrm>
            <a:off x="4690939" y="10395501"/>
            <a:ext cx="1051262" cy="903842"/>
          </a:xfrm>
          <a:prstGeom prst="bentConnector2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连接符: 肘形 216">
            <a:extLst>
              <a:ext uri="{FF2B5EF4-FFF2-40B4-BE49-F238E27FC236}">
                <a16:creationId xmlns:a16="http://schemas.microsoft.com/office/drawing/2014/main" id="{C1AB612C-706C-067A-B43C-B92A765B2713}"/>
              </a:ext>
            </a:extLst>
          </p:cNvPr>
          <p:cNvCxnSpPr>
            <a:cxnSpLocks/>
            <a:stCxn id="165" idx="6"/>
            <a:endCxn id="32" idx="0"/>
          </p:cNvCxnSpPr>
          <p:nvPr/>
        </p:nvCxnSpPr>
        <p:spPr>
          <a:xfrm>
            <a:off x="4690939" y="10395501"/>
            <a:ext cx="3220323" cy="903842"/>
          </a:xfrm>
          <a:prstGeom prst="bentConnector2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图片 232">
            <a:extLst>
              <a:ext uri="{FF2B5EF4-FFF2-40B4-BE49-F238E27FC236}">
                <a16:creationId xmlns:a16="http://schemas.microsoft.com/office/drawing/2014/main" id="{BF9DD463-CD67-FFB6-C4E4-B6303E12ADD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75215" y="7198216"/>
            <a:ext cx="120400" cy="120400"/>
          </a:xfrm>
          <a:prstGeom prst="rect">
            <a:avLst/>
          </a:prstGeom>
        </p:spPr>
      </p:pic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5F9B25E1-6B40-9E86-4F85-B37413782E96}"/>
              </a:ext>
            </a:extLst>
          </p:cNvPr>
          <p:cNvGrpSpPr/>
          <p:nvPr/>
        </p:nvGrpSpPr>
        <p:grpSpPr>
          <a:xfrm>
            <a:off x="4083239" y="8205687"/>
            <a:ext cx="1330036" cy="1487056"/>
            <a:chOff x="2512291" y="314036"/>
            <a:chExt cx="1330036" cy="1487056"/>
          </a:xfrm>
        </p:grpSpPr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8F7FEC33-064A-B20B-DF60-102A2B6CAD8B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D1CEBCB0-9784-29A9-0EAB-B3BCB43BD550}"/>
                </a:ext>
              </a:extLst>
            </p:cNvPr>
            <p:cNvGrpSpPr/>
            <p:nvPr/>
          </p:nvGrpSpPr>
          <p:grpSpPr>
            <a:xfrm>
              <a:off x="2621569" y="383313"/>
              <a:ext cx="1111479" cy="1348506"/>
              <a:chOff x="2638059" y="387930"/>
              <a:chExt cx="1111479" cy="1348506"/>
            </a:xfrm>
          </p:grpSpPr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0A92BFC7-02DD-D53E-1C24-80CAC34D6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4" r="4659"/>
              <a:stretch/>
            </p:blipFill>
            <p:spPr>
              <a:xfrm rot="5400000">
                <a:off x="2519546" y="506444"/>
                <a:ext cx="1348506" cy="1111477"/>
              </a:xfrm>
              <a:prstGeom prst="rect">
                <a:avLst/>
              </a:prstGeom>
            </p:spPr>
          </p:pic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6AEA88E4-D019-B1A4-0A01-54BBA8AFCF9D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白围巾</a:t>
                </a:r>
              </a:p>
            </p:txBody>
          </p:sp>
        </p:grpSp>
      </p:grp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F870A0F6-A855-950D-2ADF-6D123DC36680}"/>
              </a:ext>
            </a:extLst>
          </p:cNvPr>
          <p:cNvCxnSpPr>
            <a:cxnSpLocks/>
            <a:stCxn id="233" idx="1"/>
            <a:endCxn id="102" idx="0"/>
          </p:cNvCxnSpPr>
          <p:nvPr/>
        </p:nvCxnSpPr>
        <p:spPr>
          <a:xfrm rot="10800000" flipV="1">
            <a:off x="1404079" y="7258415"/>
            <a:ext cx="2771136" cy="94727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87549478-D96B-AC79-D791-252FB84394F6}"/>
              </a:ext>
            </a:extLst>
          </p:cNvPr>
          <p:cNvCxnSpPr>
            <a:cxnSpLocks/>
            <a:stCxn id="233" idx="2"/>
            <a:endCxn id="107" idx="0"/>
          </p:cNvCxnSpPr>
          <p:nvPr/>
        </p:nvCxnSpPr>
        <p:spPr>
          <a:xfrm rot="5400000">
            <a:off x="3212257" y="7182528"/>
            <a:ext cx="887071" cy="115924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连接符: 肘形 245">
            <a:extLst>
              <a:ext uri="{FF2B5EF4-FFF2-40B4-BE49-F238E27FC236}">
                <a16:creationId xmlns:a16="http://schemas.microsoft.com/office/drawing/2014/main" id="{D012F2EF-CD57-E785-A8F9-71033832025D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>
          <a:xfrm rot="16200000" flipH="1">
            <a:off x="4048301" y="7505730"/>
            <a:ext cx="887071" cy="51284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2183F6F9-B6E9-4F13-6FBC-B1E85ABF6D2B}"/>
              </a:ext>
            </a:extLst>
          </p:cNvPr>
          <p:cNvCxnSpPr>
            <a:cxnSpLocks/>
            <a:stCxn id="97" idx="2"/>
            <a:endCxn id="233" idx="0"/>
          </p:cNvCxnSpPr>
          <p:nvPr/>
        </p:nvCxnSpPr>
        <p:spPr>
          <a:xfrm flipH="1">
            <a:off x="4235415" y="6848294"/>
            <a:ext cx="3105" cy="3499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238BDB05-FA40-B510-6611-1A19D09F87A3}"/>
              </a:ext>
            </a:extLst>
          </p:cNvPr>
          <p:cNvSpPr txBox="1"/>
          <p:nvPr/>
        </p:nvSpPr>
        <p:spPr>
          <a:xfrm>
            <a:off x="1898901" y="412955"/>
            <a:ext cx="1420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300" dirty="0"/>
              <a:t>果壳（雁栖湖）猫猫不完全图鉴</a:t>
            </a:r>
            <a:r>
              <a:rPr lang="en-US" altLang="zh-CN" sz="4400" b="1" spc="300" dirty="0"/>
              <a:t>2.0   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2023/01/02</a:t>
            </a:r>
            <a:endParaRPr lang="zh-CN" altLang="en-US" sz="4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70464F02-3327-F5BB-2CC3-F7F845E4A11F}"/>
              </a:ext>
            </a:extLst>
          </p:cNvPr>
          <p:cNvGrpSpPr/>
          <p:nvPr/>
        </p:nvGrpSpPr>
        <p:grpSpPr>
          <a:xfrm>
            <a:off x="9242383" y="8205687"/>
            <a:ext cx="1330036" cy="1487056"/>
            <a:chOff x="2512291" y="314036"/>
            <a:chExt cx="1330036" cy="1487056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EDE974D3-3B11-8276-91F1-46668328BA94}"/>
                </a:ext>
              </a:extLst>
            </p:cNvPr>
            <p:cNvSpPr/>
            <p:nvPr/>
          </p:nvSpPr>
          <p:spPr>
            <a:xfrm>
              <a:off x="2512291" y="314036"/>
              <a:ext cx="1330036" cy="1487056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060266FD-2A19-D2A5-833C-03C65FC22D83}"/>
                </a:ext>
              </a:extLst>
            </p:cNvPr>
            <p:cNvGrpSpPr/>
            <p:nvPr/>
          </p:nvGrpSpPr>
          <p:grpSpPr>
            <a:xfrm>
              <a:off x="2608718" y="386561"/>
              <a:ext cx="1124330" cy="1345258"/>
              <a:chOff x="2625208" y="391178"/>
              <a:chExt cx="1124330" cy="1345258"/>
            </a:xfrm>
          </p:grpSpPr>
          <p:pic>
            <p:nvPicPr>
              <p:cNvPr id="266" name="图片 265">
                <a:extLst>
                  <a:ext uri="{FF2B5EF4-FFF2-40B4-BE49-F238E27FC236}">
                    <a16:creationId xmlns:a16="http://schemas.microsoft.com/office/drawing/2014/main" id="{5FC0AC06-EBE3-F034-AA51-BDEE0AF9D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28" t="6675" r="1928" b="18302"/>
              <a:stretch/>
            </p:blipFill>
            <p:spPr>
              <a:xfrm>
                <a:off x="2625208" y="391178"/>
                <a:ext cx="1124330" cy="1261081"/>
              </a:xfrm>
              <a:prstGeom prst="rect">
                <a:avLst/>
              </a:prstGeom>
            </p:spPr>
          </p:pic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FE2A9D4D-31A2-B148-8B8B-190B4C7DC2DF}"/>
                  </a:ext>
                </a:extLst>
              </p:cNvPr>
              <p:cNvSpPr/>
              <p:nvPr/>
            </p:nvSpPr>
            <p:spPr>
              <a:xfrm>
                <a:off x="2638059" y="1440873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不亲人小橘</a:t>
                </a:r>
              </a:p>
            </p:txBody>
          </p:sp>
        </p:grpSp>
      </p:grpSp>
      <p:cxnSp>
        <p:nvCxnSpPr>
          <p:cNvPr id="268" name="连接符: 肘形 267">
            <a:extLst>
              <a:ext uri="{FF2B5EF4-FFF2-40B4-BE49-F238E27FC236}">
                <a16:creationId xmlns:a16="http://schemas.microsoft.com/office/drawing/2014/main" id="{049C4859-D962-098D-B87C-CBA6684877A2}"/>
              </a:ext>
            </a:extLst>
          </p:cNvPr>
          <p:cNvCxnSpPr>
            <a:cxnSpLocks/>
            <a:stCxn id="52" idx="2"/>
            <a:endCxn id="264" idx="0"/>
          </p:cNvCxnSpPr>
          <p:nvPr/>
        </p:nvCxnSpPr>
        <p:spPr>
          <a:xfrm rot="16200000" flipH="1">
            <a:off x="7811485" y="6109770"/>
            <a:ext cx="1357393" cy="283444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2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39FFFB-F835-2867-8E17-18AC5592DBE3}"/>
              </a:ext>
            </a:extLst>
          </p:cNvPr>
          <p:cNvGrpSpPr/>
          <p:nvPr/>
        </p:nvGrpSpPr>
        <p:grpSpPr>
          <a:xfrm>
            <a:off x="3730697" y="4418517"/>
            <a:ext cx="1330036" cy="1190914"/>
            <a:chOff x="2512291" y="314036"/>
            <a:chExt cx="1330036" cy="119091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D7A92A7-D7F0-1339-BB78-3E1C7717C066}"/>
                </a:ext>
              </a:extLst>
            </p:cNvPr>
            <p:cNvSpPr/>
            <p:nvPr/>
          </p:nvSpPr>
          <p:spPr>
            <a:xfrm>
              <a:off x="2512291" y="314036"/>
              <a:ext cx="1330036" cy="1190914"/>
            </a:xfrm>
            <a:prstGeom prst="roundRect">
              <a:avLst>
                <a:gd name="adj" fmla="val 40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F5C01FF-5DEC-2AF3-7F60-B7EB118C2E32}"/>
                </a:ext>
              </a:extLst>
            </p:cNvPr>
            <p:cNvGrpSpPr/>
            <p:nvPr/>
          </p:nvGrpSpPr>
          <p:grpSpPr>
            <a:xfrm>
              <a:off x="2621569" y="383310"/>
              <a:ext cx="1111480" cy="1052946"/>
              <a:chOff x="2638059" y="387927"/>
              <a:chExt cx="1111480" cy="105294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60F4583-653A-78B1-E592-E3920E317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3" b="24613"/>
              <a:stretch/>
            </p:blipFill>
            <p:spPr>
              <a:xfrm>
                <a:off x="2638060" y="387927"/>
                <a:ext cx="1111479" cy="983673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175CF4-3E7A-53AD-7FEF-DA17FEE1DEAC}"/>
                  </a:ext>
                </a:extLst>
              </p:cNvPr>
              <p:cNvSpPr/>
              <p:nvPr/>
            </p:nvSpPr>
            <p:spPr>
              <a:xfrm>
                <a:off x="2638059" y="1145310"/>
                <a:ext cx="1111479" cy="295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脸 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0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134</Words>
  <Application>Microsoft Office PowerPoint</Application>
  <PresentationFormat>自定义</PresentationFormat>
  <Paragraphs>60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</dc:creator>
  <cp:lastModifiedBy>Jin</cp:lastModifiedBy>
  <cp:revision>7</cp:revision>
  <dcterms:created xsi:type="dcterms:W3CDTF">2023-01-02T10:04:07Z</dcterms:created>
  <dcterms:modified xsi:type="dcterms:W3CDTF">2023-01-03T01:21:32Z</dcterms:modified>
</cp:coreProperties>
</file>